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5" r:id="rId1"/>
  </p:sldMasterIdLst>
  <p:notesMasterIdLst>
    <p:notesMasterId r:id="rId23"/>
  </p:notesMasterIdLst>
  <p:sldIdLst>
    <p:sldId id="262" r:id="rId2"/>
    <p:sldId id="302" r:id="rId3"/>
    <p:sldId id="257" r:id="rId4"/>
    <p:sldId id="260" r:id="rId5"/>
    <p:sldId id="261" r:id="rId6"/>
    <p:sldId id="286" r:id="rId7"/>
    <p:sldId id="263" r:id="rId8"/>
    <p:sldId id="265" r:id="rId9"/>
    <p:sldId id="266" r:id="rId10"/>
    <p:sldId id="267" r:id="rId11"/>
    <p:sldId id="268" r:id="rId12"/>
    <p:sldId id="269" r:id="rId13"/>
    <p:sldId id="270" r:id="rId14"/>
    <p:sldId id="271" r:id="rId15"/>
    <p:sldId id="280" r:id="rId16"/>
    <p:sldId id="281" r:id="rId17"/>
    <p:sldId id="282" r:id="rId18"/>
    <p:sldId id="283" r:id="rId19"/>
    <p:sldId id="284" r:id="rId20"/>
    <p:sldId id="285" r:id="rId21"/>
    <p:sldId id="303" r:id="rId22"/>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Verdana" pitchFamily="34" charset="0"/>
        <a:ea typeface="+mn-ea"/>
        <a:cs typeface="Arial" charset="0"/>
      </a:defRPr>
    </a:lvl1pPr>
    <a:lvl2pPr marL="457200" algn="r" rtl="1" fontAlgn="base">
      <a:spcBef>
        <a:spcPct val="0"/>
      </a:spcBef>
      <a:spcAft>
        <a:spcPct val="0"/>
      </a:spcAft>
      <a:defRPr kern="1200">
        <a:solidFill>
          <a:schemeClr val="tx1"/>
        </a:solidFill>
        <a:latin typeface="Verdana" pitchFamily="34" charset="0"/>
        <a:ea typeface="+mn-ea"/>
        <a:cs typeface="Arial" charset="0"/>
      </a:defRPr>
    </a:lvl2pPr>
    <a:lvl3pPr marL="914400" algn="r" rtl="1" fontAlgn="base">
      <a:spcBef>
        <a:spcPct val="0"/>
      </a:spcBef>
      <a:spcAft>
        <a:spcPct val="0"/>
      </a:spcAft>
      <a:defRPr kern="1200">
        <a:solidFill>
          <a:schemeClr val="tx1"/>
        </a:solidFill>
        <a:latin typeface="Verdana" pitchFamily="34" charset="0"/>
        <a:ea typeface="+mn-ea"/>
        <a:cs typeface="Arial" charset="0"/>
      </a:defRPr>
    </a:lvl3pPr>
    <a:lvl4pPr marL="1371600" algn="r" rtl="1" fontAlgn="base">
      <a:spcBef>
        <a:spcPct val="0"/>
      </a:spcBef>
      <a:spcAft>
        <a:spcPct val="0"/>
      </a:spcAft>
      <a:defRPr kern="1200">
        <a:solidFill>
          <a:schemeClr val="tx1"/>
        </a:solidFill>
        <a:latin typeface="Verdana" pitchFamily="34" charset="0"/>
        <a:ea typeface="+mn-ea"/>
        <a:cs typeface="Arial" charset="0"/>
      </a:defRPr>
    </a:lvl4pPr>
    <a:lvl5pPr marL="1828800" algn="r" rtl="1"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31" autoAdjust="0"/>
    <p:restoredTop sz="94660"/>
  </p:normalViewPr>
  <p:slideViewPr>
    <p:cSldViewPr>
      <p:cViewPr varScale="1">
        <p:scale>
          <a:sx n="98" d="100"/>
          <a:sy n="98" d="100"/>
        </p:scale>
        <p:origin x="15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C785D-547C-4421-B1AA-CDEEB6C63EF8}" type="doc">
      <dgm:prSet loTypeId="urn:microsoft.com/office/officeart/2005/8/layout/orgChart1" loCatId="hierarchy" qsTypeId="urn:microsoft.com/office/officeart/2005/8/quickstyle/simple1" qsCatId="simple" csTypeId="urn:microsoft.com/office/officeart/2005/8/colors/accent1_2" csCatId="accent1"/>
      <dgm:spPr/>
    </dgm:pt>
    <dgm:pt modelId="{B44B16E6-4A4A-45E6-AE19-EB4B97ED05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FUNDAMENTAL</a:t>
          </a:r>
        </a:p>
      </dgm:t>
    </dgm:pt>
    <dgm:pt modelId="{F066D191-2F4A-403A-9959-98F603FF1D77}" type="parTrans" cxnId="{DF06FBAC-40E9-4F34-858B-FD6F69D023AC}">
      <dgm:prSet/>
      <dgm:spPr/>
    </dgm:pt>
    <dgm:pt modelId="{6A190055-B82A-4AE4-8189-BF6B13200F48}" type="sibTrans" cxnId="{DF06FBAC-40E9-4F34-858B-FD6F69D023AC}">
      <dgm:prSet/>
      <dgm:spPr/>
    </dgm:pt>
    <dgm:pt modelId="{90ADCBAC-C23D-478C-BA7D-D5A76F357C5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Natural Environment</a:t>
          </a:r>
        </a:p>
      </dgm:t>
    </dgm:pt>
    <dgm:pt modelId="{3443AF97-F98D-41B9-A5DA-124DA878D8BC}" type="parTrans" cxnId="{835F27E4-8F8A-45CD-9A16-3BB119743706}">
      <dgm:prSet/>
      <dgm:spPr/>
    </dgm:pt>
    <dgm:pt modelId="{BEAFE411-8E09-4221-AC6D-55323247DDC0}" type="sibTrans" cxnId="{835F27E4-8F8A-45CD-9A16-3BB119743706}">
      <dgm:prSet/>
      <dgm:spPr/>
    </dgm:pt>
    <dgm:pt modelId="{54693C66-9613-4A59-8997-54DCA81729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Macrosocial Factors</a:t>
          </a:r>
        </a:p>
      </dgm:t>
    </dgm:pt>
    <dgm:pt modelId="{352B977E-251D-41A8-8B3C-FD8DCCE799D3}" type="parTrans" cxnId="{647885B1-8E41-4D88-B79E-7E661A47AD90}">
      <dgm:prSet/>
      <dgm:spPr/>
    </dgm:pt>
    <dgm:pt modelId="{D2D497E4-3599-4901-945B-852A76AFE7F8}" type="sibTrans" cxnId="{647885B1-8E41-4D88-B79E-7E661A47AD90}">
      <dgm:prSet/>
      <dgm:spPr/>
    </dgm:pt>
    <dgm:pt modelId="{2CE03942-172A-4550-AAF1-19CF8F053C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Inequalities</a:t>
          </a:r>
        </a:p>
      </dgm:t>
    </dgm:pt>
    <dgm:pt modelId="{A58718C2-3C07-4087-BF83-F61337A3E03A}" type="parTrans" cxnId="{D1F69161-20F6-4DE2-952B-FD5D8D16B678}">
      <dgm:prSet/>
      <dgm:spPr/>
    </dgm:pt>
    <dgm:pt modelId="{D678EBC9-F73A-4D45-98BA-9A2304BE6789}" type="sibTrans" cxnId="{D1F69161-20F6-4DE2-952B-FD5D8D16B678}">
      <dgm:prSet/>
      <dgm:spPr/>
    </dgm:pt>
    <dgm:pt modelId="{550AA080-7DD7-4D80-8A5B-9B1B1B7826A2}" type="pres">
      <dgm:prSet presAssocID="{2AFC785D-547C-4421-B1AA-CDEEB6C63EF8}" presName="hierChild1" presStyleCnt="0">
        <dgm:presLayoutVars>
          <dgm:orgChart val="1"/>
          <dgm:chPref val="1"/>
          <dgm:dir/>
          <dgm:animOne val="branch"/>
          <dgm:animLvl val="lvl"/>
          <dgm:resizeHandles/>
        </dgm:presLayoutVars>
      </dgm:prSet>
      <dgm:spPr/>
    </dgm:pt>
    <dgm:pt modelId="{607128EF-CF59-427B-8288-DB384BC7DAF7}" type="pres">
      <dgm:prSet presAssocID="{B44B16E6-4A4A-45E6-AE19-EB4B97ED050C}" presName="hierRoot1" presStyleCnt="0">
        <dgm:presLayoutVars>
          <dgm:hierBranch val="r"/>
        </dgm:presLayoutVars>
      </dgm:prSet>
      <dgm:spPr/>
    </dgm:pt>
    <dgm:pt modelId="{BAFC2033-10F3-4C8B-8BFE-87AA87A3BCA9}" type="pres">
      <dgm:prSet presAssocID="{B44B16E6-4A4A-45E6-AE19-EB4B97ED050C}" presName="rootComposite1" presStyleCnt="0"/>
      <dgm:spPr/>
    </dgm:pt>
    <dgm:pt modelId="{48248F07-BCED-4E66-A673-AD3A8B38AAC3}" type="pres">
      <dgm:prSet presAssocID="{B44B16E6-4A4A-45E6-AE19-EB4B97ED050C}" presName="rootText1" presStyleLbl="node0" presStyleIdx="0" presStyleCnt="1">
        <dgm:presLayoutVars>
          <dgm:chPref val="3"/>
        </dgm:presLayoutVars>
      </dgm:prSet>
      <dgm:spPr/>
      <dgm:t>
        <a:bodyPr/>
        <a:lstStyle/>
        <a:p>
          <a:pPr rtl="1"/>
          <a:endParaRPr lang="fa-IR"/>
        </a:p>
      </dgm:t>
    </dgm:pt>
    <dgm:pt modelId="{29F61D4A-5FE9-4D7D-A9A8-B5E5E65F5E24}" type="pres">
      <dgm:prSet presAssocID="{B44B16E6-4A4A-45E6-AE19-EB4B97ED050C}" presName="rootConnector1" presStyleLbl="node1" presStyleIdx="0" presStyleCnt="0"/>
      <dgm:spPr/>
      <dgm:t>
        <a:bodyPr/>
        <a:lstStyle/>
        <a:p>
          <a:pPr rtl="1"/>
          <a:endParaRPr lang="fa-IR"/>
        </a:p>
      </dgm:t>
    </dgm:pt>
    <dgm:pt modelId="{90B28B9A-E89D-4334-8D2F-914DFA4F1ABC}" type="pres">
      <dgm:prSet presAssocID="{B44B16E6-4A4A-45E6-AE19-EB4B97ED050C}" presName="hierChild2" presStyleCnt="0"/>
      <dgm:spPr/>
    </dgm:pt>
    <dgm:pt modelId="{6B58742D-BF24-403A-966F-0CD7985A1738}" type="pres">
      <dgm:prSet presAssocID="{3443AF97-F98D-41B9-A5DA-124DA878D8BC}" presName="Name50" presStyleLbl="parChTrans1D2" presStyleIdx="0" presStyleCnt="3"/>
      <dgm:spPr/>
    </dgm:pt>
    <dgm:pt modelId="{E6CC882B-6C1F-4E42-8B72-23E6CB2A9AE6}" type="pres">
      <dgm:prSet presAssocID="{90ADCBAC-C23D-478C-BA7D-D5A76F357C55}" presName="hierRoot2" presStyleCnt="0">
        <dgm:presLayoutVars>
          <dgm:hierBranch/>
        </dgm:presLayoutVars>
      </dgm:prSet>
      <dgm:spPr/>
    </dgm:pt>
    <dgm:pt modelId="{499EDE94-E053-46ED-9D19-764F882BE9B6}" type="pres">
      <dgm:prSet presAssocID="{90ADCBAC-C23D-478C-BA7D-D5A76F357C55}" presName="rootComposite" presStyleCnt="0"/>
      <dgm:spPr/>
    </dgm:pt>
    <dgm:pt modelId="{4A38A4C5-61DD-4DE3-996B-826A73EBFC77}" type="pres">
      <dgm:prSet presAssocID="{90ADCBAC-C23D-478C-BA7D-D5A76F357C55}" presName="rootText" presStyleLbl="node2" presStyleIdx="0" presStyleCnt="3">
        <dgm:presLayoutVars>
          <dgm:chPref val="3"/>
        </dgm:presLayoutVars>
      </dgm:prSet>
      <dgm:spPr/>
      <dgm:t>
        <a:bodyPr/>
        <a:lstStyle/>
        <a:p>
          <a:pPr rtl="1"/>
          <a:endParaRPr lang="fa-IR"/>
        </a:p>
      </dgm:t>
    </dgm:pt>
    <dgm:pt modelId="{A59E628A-F06E-4FDB-B910-BCDF5F755CF2}" type="pres">
      <dgm:prSet presAssocID="{90ADCBAC-C23D-478C-BA7D-D5A76F357C55}" presName="rootConnector" presStyleLbl="node2" presStyleIdx="0" presStyleCnt="3"/>
      <dgm:spPr/>
      <dgm:t>
        <a:bodyPr/>
        <a:lstStyle/>
        <a:p>
          <a:pPr rtl="1"/>
          <a:endParaRPr lang="fa-IR"/>
        </a:p>
      </dgm:t>
    </dgm:pt>
    <dgm:pt modelId="{11040F2B-ACD2-41C4-882E-9960233913CD}" type="pres">
      <dgm:prSet presAssocID="{90ADCBAC-C23D-478C-BA7D-D5A76F357C55}" presName="hierChild4" presStyleCnt="0"/>
      <dgm:spPr/>
    </dgm:pt>
    <dgm:pt modelId="{58A13685-1264-45F2-941E-7621C7E50F4A}" type="pres">
      <dgm:prSet presAssocID="{90ADCBAC-C23D-478C-BA7D-D5A76F357C55}" presName="hierChild5" presStyleCnt="0"/>
      <dgm:spPr/>
    </dgm:pt>
    <dgm:pt modelId="{F2607E75-22CB-4D33-8125-567AF0B2003E}" type="pres">
      <dgm:prSet presAssocID="{352B977E-251D-41A8-8B3C-FD8DCCE799D3}" presName="Name50" presStyleLbl="parChTrans1D2" presStyleIdx="1" presStyleCnt="3"/>
      <dgm:spPr/>
    </dgm:pt>
    <dgm:pt modelId="{464D8511-DE63-47D1-B658-899FDBDCB9FA}" type="pres">
      <dgm:prSet presAssocID="{54693C66-9613-4A59-8997-54DCA8172985}" presName="hierRoot2" presStyleCnt="0">
        <dgm:presLayoutVars>
          <dgm:hierBranch/>
        </dgm:presLayoutVars>
      </dgm:prSet>
      <dgm:spPr/>
    </dgm:pt>
    <dgm:pt modelId="{A65AC9F9-92F7-4B96-B663-297D8342CC68}" type="pres">
      <dgm:prSet presAssocID="{54693C66-9613-4A59-8997-54DCA8172985}" presName="rootComposite" presStyleCnt="0"/>
      <dgm:spPr/>
    </dgm:pt>
    <dgm:pt modelId="{5B16B89D-ED06-4912-A367-B5B0D5B7B232}" type="pres">
      <dgm:prSet presAssocID="{54693C66-9613-4A59-8997-54DCA8172985}" presName="rootText" presStyleLbl="node2" presStyleIdx="1" presStyleCnt="3">
        <dgm:presLayoutVars>
          <dgm:chPref val="3"/>
        </dgm:presLayoutVars>
      </dgm:prSet>
      <dgm:spPr/>
      <dgm:t>
        <a:bodyPr/>
        <a:lstStyle/>
        <a:p>
          <a:pPr rtl="1"/>
          <a:endParaRPr lang="fa-IR"/>
        </a:p>
      </dgm:t>
    </dgm:pt>
    <dgm:pt modelId="{F9F72D86-5DE2-4D0E-9452-F5C47307AD51}" type="pres">
      <dgm:prSet presAssocID="{54693C66-9613-4A59-8997-54DCA8172985}" presName="rootConnector" presStyleLbl="node2" presStyleIdx="1" presStyleCnt="3"/>
      <dgm:spPr/>
      <dgm:t>
        <a:bodyPr/>
        <a:lstStyle/>
        <a:p>
          <a:pPr rtl="1"/>
          <a:endParaRPr lang="fa-IR"/>
        </a:p>
      </dgm:t>
    </dgm:pt>
    <dgm:pt modelId="{1299F4FD-AA85-46CA-960D-BF00582BB224}" type="pres">
      <dgm:prSet presAssocID="{54693C66-9613-4A59-8997-54DCA8172985}" presName="hierChild4" presStyleCnt="0"/>
      <dgm:spPr/>
    </dgm:pt>
    <dgm:pt modelId="{FEF0FC5B-B473-4266-A28F-9E9FA9945987}" type="pres">
      <dgm:prSet presAssocID="{54693C66-9613-4A59-8997-54DCA8172985}" presName="hierChild5" presStyleCnt="0"/>
      <dgm:spPr/>
    </dgm:pt>
    <dgm:pt modelId="{6DC98248-F908-4F43-9C44-ED42F4E50178}" type="pres">
      <dgm:prSet presAssocID="{A58718C2-3C07-4087-BF83-F61337A3E03A}" presName="Name50" presStyleLbl="parChTrans1D2" presStyleIdx="2" presStyleCnt="3"/>
      <dgm:spPr/>
    </dgm:pt>
    <dgm:pt modelId="{5C1284D4-0839-4D51-91C2-F254796459B6}" type="pres">
      <dgm:prSet presAssocID="{2CE03942-172A-4550-AAF1-19CF8F053C37}" presName="hierRoot2" presStyleCnt="0">
        <dgm:presLayoutVars>
          <dgm:hierBranch/>
        </dgm:presLayoutVars>
      </dgm:prSet>
      <dgm:spPr/>
    </dgm:pt>
    <dgm:pt modelId="{B4F8D9AE-6C0A-45BF-BCE2-0FC547C9A50B}" type="pres">
      <dgm:prSet presAssocID="{2CE03942-172A-4550-AAF1-19CF8F053C37}" presName="rootComposite" presStyleCnt="0"/>
      <dgm:spPr/>
    </dgm:pt>
    <dgm:pt modelId="{C2E47984-1DEF-43DB-965E-D35D7136D1E4}" type="pres">
      <dgm:prSet presAssocID="{2CE03942-172A-4550-AAF1-19CF8F053C37}" presName="rootText" presStyleLbl="node2" presStyleIdx="2" presStyleCnt="3">
        <dgm:presLayoutVars>
          <dgm:chPref val="3"/>
        </dgm:presLayoutVars>
      </dgm:prSet>
      <dgm:spPr/>
      <dgm:t>
        <a:bodyPr/>
        <a:lstStyle/>
        <a:p>
          <a:pPr rtl="1"/>
          <a:endParaRPr lang="fa-IR"/>
        </a:p>
      </dgm:t>
    </dgm:pt>
    <dgm:pt modelId="{D63211AA-40E1-4A6C-85A5-185B0989E6DF}" type="pres">
      <dgm:prSet presAssocID="{2CE03942-172A-4550-AAF1-19CF8F053C37}" presName="rootConnector" presStyleLbl="node2" presStyleIdx="2" presStyleCnt="3"/>
      <dgm:spPr/>
      <dgm:t>
        <a:bodyPr/>
        <a:lstStyle/>
        <a:p>
          <a:pPr rtl="1"/>
          <a:endParaRPr lang="fa-IR"/>
        </a:p>
      </dgm:t>
    </dgm:pt>
    <dgm:pt modelId="{F63F84AB-05CC-46F7-8FF9-55D672B1D8AB}" type="pres">
      <dgm:prSet presAssocID="{2CE03942-172A-4550-AAF1-19CF8F053C37}" presName="hierChild4" presStyleCnt="0"/>
      <dgm:spPr/>
    </dgm:pt>
    <dgm:pt modelId="{5E8CCBCA-23D3-4C85-B33A-A3E56A671B6F}" type="pres">
      <dgm:prSet presAssocID="{2CE03942-172A-4550-AAF1-19CF8F053C37}" presName="hierChild5" presStyleCnt="0"/>
      <dgm:spPr/>
    </dgm:pt>
    <dgm:pt modelId="{15D7CBDE-9F94-47DE-A8A0-7F3E1590888F}" type="pres">
      <dgm:prSet presAssocID="{B44B16E6-4A4A-45E6-AE19-EB4B97ED050C}" presName="hierChild3" presStyleCnt="0"/>
      <dgm:spPr/>
    </dgm:pt>
  </dgm:ptLst>
  <dgm:cxnLst>
    <dgm:cxn modelId="{CACA41A6-2E04-4458-BE3B-492493866CCB}" type="presOf" srcId="{352B977E-251D-41A8-8B3C-FD8DCCE799D3}" destId="{F2607E75-22CB-4D33-8125-567AF0B2003E}" srcOrd="0" destOrd="0" presId="urn:microsoft.com/office/officeart/2005/8/layout/orgChart1"/>
    <dgm:cxn modelId="{81423BF6-EE7C-4855-9C59-0C1E6B75B5B2}" type="presOf" srcId="{2AFC785D-547C-4421-B1AA-CDEEB6C63EF8}" destId="{550AA080-7DD7-4D80-8A5B-9B1B1B7826A2}" srcOrd="0" destOrd="0" presId="urn:microsoft.com/office/officeart/2005/8/layout/orgChart1"/>
    <dgm:cxn modelId="{835F27E4-8F8A-45CD-9A16-3BB119743706}" srcId="{B44B16E6-4A4A-45E6-AE19-EB4B97ED050C}" destId="{90ADCBAC-C23D-478C-BA7D-D5A76F357C55}" srcOrd="0" destOrd="0" parTransId="{3443AF97-F98D-41B9-A5DA-124DA878D8BC}" sibTransId="{BEAFE411-8E09-4221-AC6D-55323247DDC0}"/>
    <dgm:cxn modelId="{982B6DBD-A3E8-4435-8993-BDD843FFDBD7}" type="presOf" srcId="{B44B16E6-4A4A-45E6-AE19-EB4B97ED050C}" destId="{48248F07-BCED-4E66-A673-AD3A8B38AAC3}" srcOrd="0" destOrd="0" presId="urn:microsoft.com/office/officeart/2005/8/layout/orgChart1"/>
    <dgm:cxn modelId="{D1F69161-20F6-4DE2-952B-FD5D8D16B678}" srcId="{B44B16E6-4A4A-45E6-AE19-EB4B97ED050C}" destId="{2CE03942-172A-4550-AAF1-19CF8F053C37}" srcOrd="2" destOrd="0" parTransId="{A58718C2-3C07-4087-BF83-F61337A3E03A}" sibTransId="{D678EBC9-F73A-4D45-98BA-9A2304BE6789}"/>
    <dgm:cxn modelId="{19FE7F24-341B-4F15-AE71-20C07A103C94}" type="presOf" srcId="{90ADCBAC-C23D-478C-BA7D-D5A76F357C55}" destId="{A59E628A-F06E-4FDB-B910-BCDF5F755CF2}" srcOrd="1" destOrd="0" presId="urn:microsoft.com/office/officeart/2005/8/layout/orgChart1"/>
    <dgm:cxn modelId="{540FA00C-77ED-4C44-ACE7-2C113FF6C4EC}" type="presOf" srcId="{3443AF97-F98D-41B9-A5DA-124DA878D8BC}" destId="{6B58742D-BF24-403A-966F-0CD7985A1738}" srcOrd="0" destOrd="0" presId="urn:microsoft.com/office/officeart/2005/8/layout/orgChart1"/>
    <dgm:cxn modelId="{A3003488-D6DA-472F-934F-EA4D7BB16C1E}" type="presOf" srcId="{54693C66-9613-4A59-8997-54DCA8172985}" destId="{F9F72D86-5DE2-4D0E-9452-F5C47307AD51}" srcOrd="1" destOrd="0" presId="urn:microsoft.com/office/officeart/2005/8/layout/orgChart1"/>
    <dgm:cxn modelId="{3355C356-B878-4A02-A259-4FACF1518E92}" type="presOf" srcId="{A58718C2-3C07-4087-BF83-F61337A3E03A}" destId="{6DC98248-F908-4F43-9C44-ED42F4E50178}" srcOrd="0" destOrd="0" presId="urn:microsoft.com/office/officeart/2005/8/layout/orgChart1"/>
    <dgm:cxn modelId="{DF06FBAC-40E9-4F34-858B-FD6F69D023AC}" srcId="{2AFC785D-547C-4421-B1AA-CDEEB6C63EF8}" destId="{B44B16E6-4A4A-45E6-AE19-EB4B97ED050C}" srcOrd="0" destOrd="0" parTransId="{F066D191-2F4A-403A-9959-98F603FF1D77}" sibTransId="{6A190055-B82A-4AE4-8189-BF6B13200F48}"/>
    <dgm:cxn modelId="{DF0DD4CE-0296-406B-ABFC-2C15A7EBA14A}" type="presOf" srcId="{2CE03942-172A-4550-AAF1-19CF8F053C37}" destId="{D63211AA-40E1-4A6C-85A5-185B0989E6DF}" srcOrd="1" destOrd="0" presId="urn:microsoft.com/office/officeart/2005/8/layout/orgChart1"/>
    <dgm:cxn modelId="{A63B1829-8B1F-4AE1-A7F0-3771730ED450}" type="presOf" srcId="{B44B16E6-4A4A-45E6-AE19-EB4B97ED050C}" destId="{29F61D4A-5FE9-4D7D-A9A8-B5E5E65F5E24}" srcOrd="1" destOrd="0" presId="urn:microsoft.com/office/officeart/2005/8/layout/orgChart1"/>
    <dgm:cxn modelId="{D2EC5590-C087-407E-AF4F-9DA94D61DC01}" type="presOf" srcId="{2CE03942-172A-4550-AAF1-19CF8F053C37}" destId="{C2E47984-1DEF-43DB-965E-D35D7136D1E4}" srcOrd="0" destOrd="0" presId="urn:microsoft.com/office/officeart/2005/8/layout/orgChart1"/>
    <dgm:cxn modelId="{DE4267CF-DE44-4079-B954-8682F8FF4518}" type="presOf" srcId="{90ADCBAC-C23D-478C-BA7D-D5A76F357C55}" destId="{4A38A4C5-61DD-4DE3-996B-826A73EBFC77}" srcOrd="0" destOrd="0" presId="urn:microsoft.com/office/officeart/2005/8/layout/orgChart1"/>
    <dgm:cxn modelId="{29983C58-B72F-4FBD-840D-7974A67BC7D1}" type="presOf" srcId="{54693C66-9613-4A59-8997-54DCA8172985}" destId="{5B16B89D-ED06-4912-A367-B5B0D5B7B232}" srcOrd="0" destOrd="0" presId="urn:microsoft.com/office/officeart/2005/8/layout/orgChart1"/>
    <dgm:cxn modelId="{647885B1-8E41-4D88-B79E-7E661A47AD90}" srcId="{B44B16E6-4A4A-45E6-AE19-EB4B97ED050C}" destId="{54693C66-9613-4A59-8997-54DCA8172985}" srcOrd="1" destOrd="0" parTransId="{352B977E-251D-41A8-8B3C-FD8DCCE799D3}" sibTransId="{D2D497E4-3599-4901-945B-852A76AFE7F8}"/>
    <dgm:cxn modelId="{755777E2-E7F5-48A0-B0C2-7AE590A7474A}" type="presParOf" srcId="{550AA080-7DD7-4D80-8A5B-9B1B1B7826A2}" destId="{607128EF-CF59-427B-8288-DB384BC7DAF7}" srcOrd="0" destOrd="0" presId="urn:microsoft.com/office/officeart/2005/8/layout/orgChart1"/>
    <dgm:cxn modelId="{4DA2F5B6-0178-469B-B33B-F0D966D6C6C4}" type="presParOf" srcId="{607128EF-CF59-427B-8288-DB384BC7DAF7}" destId="{BAFC2033-10F3-4C8B-8BFE-87AA87A3BCA9}" srcOrd="0" destOrd="0" presId="urn:microsoft.com/office/officeart/2005/8/layout/orgChart1"/>
    <dgm:cxn modelId="{8DA949EF-75F0-47B5-A153-2AC21C66E21C}" type="presParOf" srcId="{BAFC2033-10F3-4C8B-8BFE-87AA87A3BCA9}" destId="{48248F07-BCED-4E66-A673-AD3A8B38AAC3}" srcOrd="0" destOrd="0" presId="urn:microsoft.com/office/officeart/2005/8/layout/orgChart1"/>
    <dgm:cxn modelId="{82D06297-8A15-4562-B7E0-AF32D696E9D5}" type="presParOf" srcId="{BAFC2033-10F3-4C8B-8BFE-87AA87A3BCA9}" destId="{29F61D4A-5FE9-4D7D-A9A8-B5E5E65F5E24}" srcOrd="1" destOrd="0" presId="urn:microsoft.com/office/officeart/2005/8/layout/orgChart1"/>
    <dgm:cxn modelId="{71739A45-CD5F-484E-9DD8-7D998D0C0883}" type="presParOf" srcId="{607128EF-CF59-427B-8288-DB384BC7DAF7}" destId="{90B28B9A-E89D-4334-8D2F-914DFA4F1ABC}" srcOrd="1" destOrd="0" presId="urn:microsoft.com/office/officeart/2005/8/layout/orgChart1"/>
    <dgm:cxn modelId="{E914AE2C-2ACF-40EE-A1FB-24BFB4BD1600}" type="presParOf" srcId="{90B28B9A-E89D-4334-8D2F-914DFA4F1ABC}" destId="{6B58742D-BF24-403A-966F-0CD7985A1738}" srcOrd="0" destOrd="0" presId="urn:microsoft.com/office/officeart/2005/8/layout/orgChart1"/>
    <dgm:cxn modelId="{1F41BFC8-6752-4B25-90A9-440716E7A064}" type="presParOf" srcId="{90B28B9A-E89D-4334-8D2F-914DFA4F1ABC}" destId="{E6CC882B-6C1F-4E42-8B72-23E6CB2A9AE6}" srcOrd="1" destOrd="0" presId="urn:microsoft.com/office/officeart/2005/8/layout/orgChart1"/>
    <dgm:cxn modelId="{1FC047D3-2148-4422-9655-2E67547FC06F}" type="presParOf" srcId="{E6CC882B-6C1F-4E42-8B72-23E6CB2A9AE6}" destId="{499EDE94-E053-46ED-9D19-764F882BE9B6}" srcOrd="0" destOrd="0" presId="urn:microsoft.com/office/officeart/2005/8/layout/orgChart1"/>
    <dgm:cxn modelId="{FEAF922F-7031-4E89-BD32-79E892F07D9A}" type="presParOf" srcId="{499EDE94-E053-46ED-9D19-764F882BE9B6}" destId="{4A38A4C5-61DD-4DE3-996B-826A73EBFC77}" srcOrd="0" destOrd="0" presId="urn:microsoft.com/office/officeart/2005/8/layout/orgChart1"/>
    <dgm:cxn modelId="{CF65B0A6-0C56-48E5-AA8F-BA87392E9603}" type="presParOf" srcId="{499EDE94-E053-46ED-9D19-764F882BE9B6}" destId="{A59E628A-F06E-4FDB-B910-BCDF5F755CF2}" srcOrd="1" destOrd="0" presId="urn:microsoft.com/office/officeart/2005/8/layout/orgChart1"/>
    <dgm:cxn modelId="{974AB481-20B0-4DB3-801E-B61AF9FFE4E1}" type="presParOf" srcId="{E6CC882B-6C1F-4E42-8B72-23E6CB2A9AE6}" destId="{11040F2B-ACD2-41C4-882E-9960233913CD}" srcOrd="1" destOrd="0" presId="urn:microsoft.com/office/officeart/2005/8/layout/orgChart1"/>
    <dgm:cxn modelId="{09357A9F-D6A9-4712-96D3-B7E09B68B724}" type="presParOf" srcId="{E6CC882B-6C1F-4E42-8B72-23E6CB2A9AE6}" destId="{58A13685-1264-45F2-941E-7621C7E50F4A}" srcOrd="2" destOrd="0" presId="urn:microsoft.com/office/officeart/2005/8/layout/orgChart1"/>
    <dgm:cxn modelId="{6BD0F326-01D3-40C7-AF32-AF7BF6F015E3}" type="presParOf" srcId="{90B28B9A-E89D-4334-8D2F-914DFA4F1ABC}" destId="{F2607E75-22CB-4D33-8125-567AF0B2003E}" srcOrd="2" destOrd="0" presId="urn:microsoft.com/office/officeart/2005/8/layout/orgChart1"/>
    <dgm:cxn modelId="{09A922ED-D815-4A2C-B7F6-8D3F62C3AFA1}" type="presParOf" srcId="{90B28B9A-E89D-4334-8D2F-914DFA4F1ABC}" destId="{464D8511-DE63-47D1-B658-899FDBDCB9FA}" srcOrd="3" destOrd="0" presId="urn:microsoft.com/office/officeart/2005/8/layout/orgChart1"/>
    <dgm:cxn modelId="{7D3B5643-AFCF-4235-AFC4-98E404B1AACB}" type="presParOf" srcId="{464D8511-DE63-47D1-B658-899FDBDCB9FA}" destId="{A65AC9F9-92F7-4B96-B663-297D8342CC68}" srcOrd="0" destOrd="0" presId="urn:microsoft.com/office/officeart/2005/8/layout/orgChart1"/>
    <dgm:cxn modelId="{7CA57588-3EA1-42A3-AF9B-756544CC451C}" type="presParOf" srcId="{A65AC9F9-92F7-4B96-B663-297D8342CC68}" destId="{5B16B89D-ED06-4912-A367-B5B0D5B7B232}" srcOrd="0" destOrd="0" presId="urn:microsoft.com/office/officeart/2005/8/layout/orgChart1"/>
    <dgm:cxn modelId="{17FD75C2-9B3F-4BA7-B888-CC68AC91A3AC}" type="presParOf" srcId="{A65AC9F9-92F7-4B96-B663-297D8342CC68}" destId="{F9F72D86-5DE2-4D0E-9452-F5C47307AD51}" srcOrd="1" destOrd="0" presId="urn:microsoft.com/office/officeart/2005/8/layout/orgChart1"/>
    <dgm:cxn modelId="{F81B85BE-1F21-4FB8-BC95-3F8A7E065168}" type="presParOf" srcId="{464D8511-DE63-47D1-B658-899FDBDCB9FA}" destId="{1299F4FD-AA85-46CA-960D-BF00582BB224}" srcOrd="1" destOrd="0" presId="urn:microsoft.com/office/officeart/2005/8/layout/orgChart1"/>
    <dgm:cxn modelId="{D564E550-008D-4860-95DC-EC6F382AD6E2}" type="presParOf" srcId="{464D8511-DE63-47D1-B658-899FDBDCB9FA}" destId="{FEF0FC5B-B473-4266-A28F-9E9FA9945987}" srcOrd="2" destOrd="0" presId="urn:microsoft.com/office/officeart/2005/8/layout/orgChart1"/>
    <dgm:cxn modelId="{BAD391D9-0DF0-43C7-A701-39D82B96D1EA}" type="presParOf" srcId="{90B28B9A-E89D-4334-8D2F-914DFA4F1ABC}" destId="{6DC98248-F908-4F43-9C44-ED42F4E50178}" srcOrd="4" destOrd="0" presId="urn:microsoft.com/office/officeart/2005/8/layout/orgChart1"/>
    <dgm:cxn modelId="{01549123-E313-4E0E-8C1A-6AF230A2137D}" type="presParOf" srcId="{90B28B9A-E89D-4334-8D2F-914DFA4F1ABC}" destId="{5C1284D4-0839-4D51-91C2-F254796459B6}" srcOrd="5" destOrd="0" presId="urn:microsoft.com/office/officeart/2005/8/layout/orgChart1"/>
    <dgm:cxn modelId="{39F03252-9905-43EC-8045-8ABC0789FA26}" type="presParOf" srcId="{5C1284D4-0839-4D51-91C2-F254796459B6}" destId="{B4F8D9AE-6C0A-45BF-BCE2-0FC547C9A50B}" srcOrd="0" destOrd="0" presId="urn:microsoft.com/office/officeart/2005/8/layout/orgChart1"/>
    <dgm:cxn modelId="{073E0A50-A82E-4583-8DFE-BE2EF44664AE}" type="presParOf" srcId="{B4F8D9AE-6C0A-45BF-BCE2-0FC547C9A50B}" destId="{C2E47984-1DEF-43DB-965E-D35D7136D1E4}" srcOrd="0" destOrd="0" presId="urn:microsoft.com/office/officeart/2005/8/layout/orgChart1"/>
    <dgm:cxn modelId="{9F16BB90-3371-4DE9-B6AF-FA83EBA7EBF6}" type="presParOf" srcId="{B4F8D9AE-6C0A-45BF-BCE2-0FC547C9A50B}" destId="{D63211AA-40E1-4A6C-85A5-185B0989E6DF}" srcOrd="1" destOrd="0" presId="urn:microsoft.com/office/officeart/2005/8/layout/orgChart1"/>
    <dgm:cxn modelId="{993FA117-640D-48A3-AC3B-0F11592F9A59}" type="presParOf" srcId="{5C1284D4-0839-4D51-91C2-F254796459B6}" destId="{F63F84AB-05CC-46F7-8FF9-55D672B1D8AB}" srcOrd="1" destOrd="0" presId="urn:microsoft.com/office/officeart/2005/8/layout/orgChart1"/>
    <dgm:cxn modelId="{52454652-B2F8-4AD9-A9F7-7811AC3051A9}" type="presParOf" srcId="{5C1284D4-0839-4D51-91C2-F254796459B6}" destId="{5E8CCBCA-23D3-4C85-B33A-A3E56A671B6F}" srcOrd="2" destOrd="0" presId="urn:microsoft.com/office/officeart/2005/8/layout/orgChart1"/>
    <dgm:cxn modelId="{68AA78B3-0CA3-4972-9738-1849CB328DF6}" type="presParOf" srcId="{607128EF-CF59-427B-8288-DB384BC7DAF7}" destId="{15D7CBDE-9F94-47DE-A8A0-7F3E1590888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905FD-B4FF-42C7-8388-28408D0418EC}" type="doc">
      <dgm:prSet loTypeId="urn:microsoft.com/office/officeart/2005/8/layout/orgChart1" loCatId="hierarchy" qsTypeId="urn:microsoft.com/office/officeart/2005/8/quickstyle/simple1" qsCatId="simple" csTypeId="urn:microsoft.com/office/officeart/2005/8/colors/accent1_2" csCatId="accent1"/>
      <dgm:spPr/>
    </dgm:pt>
    <dgm:pt modelId="{E5224137-85C5-4333-AE3C-15FF7BA1C1D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INTERMEDIATE</a:t>
          </a:r>
        </a:p>
      </dgm:t>
    </dgm:pt>
    <dgm:pt modelId="{B17007CC-D430-4844-BCD2-B3C50A18D86B}" type="parTrans" cxnId="{67BA35D7-2B96-4267-9069-01B9B366BE7B}">
      <dgm:prSet/>
      <dgm:spPr/>
    </dgm:pt>
    <dgm:pt modelId="{825660E0-5606-48D3-8C60-E1DBECAAC056}" type="sibTrans" cxnId="{67BA35D7-2B96-4267-9069-01B9B366BE7B}">
      <dgm:prSet/>
      <dgm:spPr/>
    </dgm:pt>
    <dgm:pt modelId="{30AC1366-0E76-4815-9116-CE2CEF1048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Built Environment</a:t>
          </a:r>
        </a:p>
      </dgm:t>
    </dgm:pt>
    <dgm:pt modelId="{A0CF2601-DE2B-4BC4-BE5F-1281C0A2F720}" type="parTrans" cxnId="{136B906B-D4BC-49B0-B9BD-D1CDDB0CF918}">
      <dgm:prSet/>
      <dgm:spPr/>
    </dgm:pt>
    <dgm:pt modelId="{E3EF3435-34F8-4EC7-BD13-CC2EAEB36C86}" type="sibTrans" cxnId="{136B906B-D4BC-49B0-B9BD-D1CDDB0CF918}">
      <dgm:prSet/>
      <dgm:spPr/>
    </dgm:pt>
    <dgm:pt modelId="{80D59F66-3EA4-43CE-BB44-F81B91EBE5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Social Context</a:t>
          </a:r>
        </a:p>
      </dgm:t>
    </dgm:pt>
    <dgm:pt modelId="{C5EFE272-68AD-46A0-9937-D6C82ECF14E2}" type="parTrans" cxnId="{5C57D5A7-B1D3-45FC-91BE-ACDF049CEB85}">
      <dgm:prSet/>
      <dgm:spPr/>
    </dgm:pt>
    <dgm:pt modelId="{8FF65C1D-FD14-47B9-ACB0-FB010ECC180D}" type="sibTrans" cxnId="{5C57D5A7-B1D3-45FC-91BE-ACDF049CEB85}">
      <dgm:prSet/>
      <dgm:spPr/>
    </dgm:pt>
    <dgm:pt modelId="{41FEF103-74D4-45C7-AC73-51837630D9E1}" type="pres">
      <dgm:prSet presAssocID="{1A5905FD-B4FF-42C7-8388-28408D0418EC}" presName="hierChild1" presStyleCnt="0">
        <dgm:presLayoutVars>
          <dgm:orgChart val="1"/>
          <dgm:chPref val="1"/>
          <dgm:dir/>
          <dgm:animOne val="branch"/>
          <dgm:animLvl val="lvl"/>
          <dgm:resizeHandles/>
        </dgm:presLayoutVars>
      </dgm:prSet>
      <dgm:spPr/>
    </dgm:pt>
    <dgm:pt modelId="{08A1AE7C-2342-4EB0-A35F-B291539676A1}" type="pres">
      <dgm:prSet presAssocID="{E5224137-85C5-4333-AE3C-15FF7BA1C1DB}" presName="hierRoot1" presStyleCnt="0">
        <dgm:presLayoutVars>
          <dgm:hierBranch val="r"/>
        </dgm:presLayoutVars>
      </dgm:prSet>
      <dgm:spPr/>
    </dgm:pt>
    <dgm:pt modelId="{9CE5E53D-A4B3-40DB-95A4-F19E892758A2}" type="pres">
      <dgm:prSet presAssocID="{E5224137-85C5-4333-AE3C-15FF7BA1C1DB}" presName="rootComposite1" presStyleCnt="0"/>
      <dgm:spPr/>
    </dgm:pt>
    <dgm:pt modelId="{54A0E990-FC85-415D-B0A6-39C37B48D233}" type="pres">
      <dgm:prSet presAssocID="{E5224137-85C5-4333-AE3C-15FF7BA1C1DB}" presName="rootText1" presStyleLbl="node0" presStyleIdx="0" presStyleCnt="1">
        <dgm:presLayoutVars>
          <dgm:chPref val="3"/>
        </dgm:presLayoutVars>
      </dgm:prSet>
      <dgm:spPr/>
      <dgm:t>
        <a:bodyPr/>
        <a:lstStyle/>
        <a:p>
          <a:pPr rtl="1"/>
          <a:endParaRPr lang="fa-IR"/>
        </a:p>
      </dgm:t>
    </dgm:pt>
    <dgm:pt modelId="{FA4327A1-DEE3-4620-ABEB-FC438C94C977}" type="pres">
      <dgm:prSet presAssocID="{E5224137-85C5-4333-AE3C-15FF7BA1C1DB}" presName="rootConnector1" presStyleLbl="node1" presStyleIdx="0" presStyleCnt="0"/>
      <dgm:spPr/>
      <dgm:t>
        <a:bodyPr/>
        <a:lstStyle/>
        <a:p>
          <a:pPr rtl="1"/>
          <a:endParaRPr lang="fa-IR"/>
        </a:p>
      </dgm:t>
    </dgm:pt>
    <dgm:pt modelId="{261F11B0-82DE-46DF-ACAA-D03F005CB641}" type="pres">
      <dgm:prSet presAssocID="{E5224137-85C5-4333-AE3C-15FF7BA1C1DB}" presName="hierChild2" presStyleCnt="0"/>
      <dgm:spPr/>
    </dgm:pt>
    <dgm:pt modelId="{67188823-FB43-444B-970C-9E2F4B158ACF}" type="pres">
      <dgm:prSet presAssocID="{A0CF2601-DE2B-4BC4-BE5F-1281C0A2F720}" presName="Name50" presStyleLbl="parChTrans1D2" presStyleIdx="0" presStyleCnt="2"/>
      <dgm:spPr/>
    </dgm:pt>
    <dgm:pt modelId="{86E1DFE4-B7EF-4A93-95A5-8788F6BDFD65}" type="pres">
      <dgm:prSet presAssocID="{30AC1366-0E76-4815-9116-CE2CEF104895}" presName="hierRoot2" presStyleCnt="0">
        <dgm:presLayoutVars>
          <dgm:hierBranch/>
        </dgm:presLayoutVars>
      </dgm:prSet>
      <dgm:spPr/>
    </dgm:pt>
    <dgm:pt modelId="{4AE1392E-4709-45C5-852D-C13CD2CF6287}" type="pres">
      <dgm:prSet presAssocID="{30AC1366-0E76-4815-9116-CE2CEF104895}" presName="rootComposite" presStyleCnt="0"/>
      <dgm:spPr/>
    </dgm:pt>
    <dgm:pt modelId="{292CE22A-5C68-4AF5-8F0A-9360A6AC6372}" type="pres">
      <dgm:prSet presAssocID="{30AC1366-0E76-4815-9116-CE2CEF104895}" presName="rootText" presStyleLbl="node2" presStyleIdx="0" presStyleCnt="2">
        <dgm:presLayoutVars>
          <dgm:chPref val="3"/>
        </dgm:presLayoutVars>
      </dgm:prSet>
      <dgm:spPr/>
      <dgm:t>
        <a:bodyPr/>
        <a:lstStyle/>
        <a:p>
          <a:pPr rtl="1"/>
          <a:endParaRPr lang="fa-IR"/>
        </a:p>
      </dgm:t>
    </dgm:pt>
    <dgm:pt modelId="{A503DE1E-B0E5-496B-AF1F-D5BBAA6F4CC9}" type="pres">
      <dgm:prSet presAssocID="{30AC1366-0E76-4815-9116-CE2CEF104895}" presName="rootConnector" presStyleLbl="node2" presStyleIdx="0" presStyleCnt="2"/>
      <dgm:spPr/>
      <dgm:t>
        <a:bodyPr/>
        <a:lstStyle/>
        <a:p>
          <a:pPr rtl="1"/>
          <a:endParaRPr lang="fa-IR"/>
        </a:p>
      </dgm:t>
    </dgm:pt>
    <dgm:pt modelId="{B069AB96-B5C7-4768-8089-5ED17D8A9FEF}" type="pres">
      <dgm:prSet presAssocID="{30AC1366-0E76-4815-9116-CE2CEF104895}" presName="hierChild4" presStyleCnt="0"/>
      <dgm:spPr/>
    </dgm:pt>
    <dgm:pt modelId="{02FA3CB3-2558-4842-A7AB-EF8811F39531}" type="pres">
      <dgm:prSet presAssocID="{30AC1366-0E76-4815-9116-CE2CEF104895}" presName="hierChild5" presStyleCnt="0"/>
      <dgm:spPr/>
    </dgm:pt>
    <dgm:pt modelId="{0D99CC11-6A17-46AE-8ED0-A6BA4325714C}" type="pres">
      <dgm:prSet presAssocID="{C5EFE272-68AD-46A0-9937-D6C82ECF14E2}" presName="Name50" presStyleLbl="parChTrans1D2" presStyleIdx="1" presStyleCnt="2"/>
      <dgm:spPr/>
    </dgm:pt>
    <dgm:pt modelId="{8B4380E4-0B61-4C8B-AF50-3E7F3C577E4D}" type="pres">
      <dgm:prSet presAssocID="{80D59F66-3EA4-43CE-BB44-F81B91EBE50F}" presName="hierRoot2" presStyleCnt="0">
        <dgm:presLayoutVars>
          <dgm:hierBranch/>
        </dgm:presLayoutVars>
      </dgm:prSet>
      <dgm:spPr/>
    </dgm:pt>
    <dgm:pt modelId="{EF44A749-5621-4E12-994F-71DE04E6B3A7}" type="pres">
      <dgm:prSet presAssocID="{80D59F66-3EA4-43CE-BB44-F81B91EBE50F}" presName="rootComposite" presStyleCnt="0"/>
      <dgm:spPr/>
    </dgm:pt>
    <dgm:pt modelId="{614AD61F-5DAE-4206-B855-F3A87C4F30BB}" type="pres">
      <dgm:prSet presAssocID="{80D59F66-3EA4-43CE-BB44-F81B91EBE50F}" presName="rootText" presStyleLbl="node2" presStyleIdx="1" presStyleCnt="2">
        <dgm:presLayoutVars>
          <dgm:chPref val="3"/>
        </dgm:presLayoutVars>
      </dgm:prSet>
      <dgm:spPr/>
      <dgm:t>
        <a:bodyPr/>
        <a:lstStyle/>
        <a:p>
          <a:pPr rtl="1"/>
          <a:endParaRPr lang="fa-IR"/>
        </a:p>
      </dgm:t>
    </dgm:pt>
    <dgm:pt modelId="{0EEA6F7D-0BB9-4590-89FE-CDD645C6E73D}" type="pres">
      <dgm:prSet presAssocID="{80D59F66-3EA4-43CE-BB44-F81B91EBE50F}" presName="rootConnector" presStyleLbl="node2" presStyleIdx="1" presStyleCnt="2"/>
      <dgm:spPr/>
      <dgm:t>
        <a:bodyPr/>
        <a:lstStyle/>
        <a:p>
          <a:pPr rtl="1"/>
          <a:endParaRPr lang="fa-IR"/>
        </a:p>
      </dgm:t>
    </dgm:pt>
    <dgm:pt modelId="{2E4F62C5-0EE8-4F1D-9769-FD4CD00519B5}" type="pres">
      <dgm:prSet presAssocID="{80D59F66-3EA4-43CE-BB44-F81B91EBE50F}" presName="hierChild4" presStyleCnt="0"/>
      <dgm:spPr/>
    </dgm:pt>
    <dgm:pt modelId="{123F0C0E-666E-4CD8-B58D-C72D2364486F}" type="pres">
      <dgm:prSet presAssocID="{80D59F66-3EA4-43CE-BB44-F81B91EBE50F}" presName="hierChild5" presStyleCnt="0"/>
      <dgm:spPr/>
    </dgm:pt>
    <dgm:pt modelId="{DC689D18-AF48-44E9-A2BF-4C5456C3C6AD}" type="pres">
      <dgm:prSet presAssocID="{E5224137-85C5-4333-AE3C-15FF7BA1C1DB}" presName="hierChild3" presStyleCnt="0"/>
      <dgm:spPr/>
    </dgm:pt>
  </dgm:ptLst>
  <dgm:cxnLst>
    <dgm:cxn modelId="{1C5AE2E6-4E9C-42C7-9A48-CFBBBAD7D1A0}" type="presOf" srcId="{30AC1366-0E76-4815-9116-CE2CEF104895}" destId="{A503DE1E-B0E5-496B-AF1F-D5BBAA6F4CC9}" srcOrd="1" destOrd="0" presId="urn:microsoft.com/office/officeart/2005/8/layout/orgChart1"/>
    <dgm:cxn modelId="{9E658001-911B-4EA1-98A2-0760CD546176}" type="presOf" srcId="{E5224137-85C5-4333-AE3C-15FF7BA1C1DB}" destId="{54A0E990-FC85-415D-B0A6-39C37B48D233}" srcOrd="0" destOrd="0" presId="urn:microsoft.com/office/officeart/2005/8/layout/orgChart1"/>
    <dgm:cxn modelId="{DBF1F09B-9BF3-4C1F-A2F1-59212E42D825}" type="presOf" srcId="{80D59F66-3EA4-43CE-BB44-F81B91EBE50F}" destId="{614AD61F-5DAE-4206-B855-F3A87C4F30BB}" srcOrd="0" destOrd="0" presId="urn:microsoft.com/office/officeart/2005/8/layout/orgChart1"/>
    <dgm:cxn modelId="{868DD930-B10D-4E5F-97CD-A46FDC74F0ED}" type="presOf" srcId="{E5224137-85C5-4333-AE3C-15FF7BA1C1DB}" destId="{FA4327A1-DEE3-4620-ABEB-FC438C94C977}" srcOrd="1" destOrd="0" presId="urn:microsoft.com/office/officeart/2005/8/layout/orgChart1"/>
    <dgm:cxn modelId="{5D906981-A144-4F82-876F-0D6435DD1014}" type="presOf" srcId="{1A5905FD-B4FF-42C7-8388-28408D0418EC}" destId="{41FEF103-74D4-45C7-AC73-51837630D9E1}" srcOrd="0" destOrd="0" presId="urn:microsoft.com/office/officeart/2005/8/layout/orgChart1"/>
    <dgm:cxn modelId="{136B906B-D4BC-49B0-B9BD-D1CDDB0CF918}" srcId="{E5224137-85C5-4333-AE3C-15FF7BA1C1DB}" destId="{30AC1366-0E76-4815-9116-CE2CEF104895}" srcOrd="0" destOrd="0" parTransId="{A0CF2601-DE2B-4BC4-BE5F-1281C0A2F720}" sibTransId="{E3EF3435-34F8-4EC7-BD13-CC2EAEB36C86}"/>
    <dgm:cxn modelId="{40B0399B-730B-4FD0-881B-013F1A8FF954}" type="presOf" srcId="{80D59F66-3EA4-43CE-BB44-F81B91EBE50F}" destId="{0EEA6F7D-0BB9-4590-89FE-CDD645C6E73D}" srcOrd="1" destOrd="0" presId="urn:microsoft.com/office/officeart/2005/8/layout/orgChart1"/>
    <dgm:cxn modelId="{1A9C8BBD-E740-4829-A32A-A71046E972B0}" type="presOf" srcId="{30AC1366-0E76-4815-9116-CE2CEF104895}" destId="{292CE22A-5C68-4AF5-8F0A-9360A6AC6372}" srcOrd="0" destOrd="0" presId="urn:microsoft.com/office/officeart/2005/8/layout/orgChart1"/>
    <dgm:cxn modelId="{AC8D189E-BD37-478B-871D-7C8691162D14}" type="presOf" srcId="{C5EFE272-68AD-46A0-9937-D6C82ECF14E2}" destId="{0D99CC11-6A17-46AE-8ED0-A6BA4325714C}" srcOrd="0" destOrd="0" presId="urn:microsoft.com/office/officeart/2005/8/layout/orgChart1"/>
    <dgm:cxn modelId="{67BA35D7-2B96-4267-9069-01B9B366BE7B}" srcId="{1A5905FD-B4FF-42C7-8388-28408D0418EC}" destId="{E5224137-85C5-4333-AE3C-15FF7BA1C1DB}" srcOrd="0" destOrd="0" parTransId="{B17007CC-D430-4844-BCD2-B3C50A18D86B}" sibTransId="{825660E0-5606-48D3-8C60-E1DBECAAC056}"/>
    <dgm:cxn modelId="{3F749924-5F9D-48ED-BC73-0B7672AC8FEB}" type="presOf" srcId="{A0CF2601-DE2B-4BC4-BE5F-1281C0A2F720}" destId="{67188823-FB43-444B-970C-9E2F4B158ACF}" srcOrd="0" destOrd="0" presId="urn:microsoft.com/office/officeart/2005/8/layout/orgChart1"/>
    <dgm:cxn modelId="{5C57D5A7-B1D3-45FC-91BE-ACDF049CEB85}" srcId="{E5224137-85C5-4333-AE3C-15FF7BA1C1DB}" destId="{80D59F66-3EA4-43CE-BB44-F81B91EBE50F}" srcOrd="1" destOrd="0" parTransId="{C5EFE272-68AD-46A0-9937-D6C82ECF14E2}" sibTransId="{8FF65C1D-FD14-47B9-ACB0-FB010ECC180D}"/>
    <dgm:cxn modelId="{CD48DE25-FA9A-4314-A4DF-A4AF17377053}" type="presParOf" srcId="{41FEF103-74D4-45C7-AC73-51837630D9E1}" destId="{08A1AE7C-2342-4EB0-A35F-B291539676A1}" srcOrd="0" destOrd="0" presId="urn:microsoft.com/office/officeart/2005/8/layout/orgChart1"/>
    <dgm:cxn modelId="{87698691-0FDA-4158-9229-70B7BAEC6265}" type="presParOf" srcId="{08A1AE7C-2342-4EB0-A35F-B291539676A1}" destId="{9CE5E53D-A4B3-40DB-95A4-F19E892758A2}" srcOrd="0" destOrd="0" presId="urn:microsoft.com/office/officeart/2005/8/layout/orgChart1"/>
    <dgm:cxn modelId="{AD721D38-691B-4D83-B13A-F65FE82BEFA9}" type="presParOf" srcId="{9CE5E53D-A4B3-40DB-95A4-F19E892758A2}" destId="{54A0E990-FC85-415D-B0A6-39C37B48D233}" srcOrd="0" destOrd="0" presId="urn:microsoft.com/office/officeart/2005/8/layout/orgChart1"/>
    <dgm:cxn modelId="{6E23AF8F-2D65-4CD7-8A0D-AD2FA296DD80}" type="presParOf" srcId="{9CE5E53D-A4B3-40DB-95A4-F19E892758A2}" destId="{FA4327A1-DEE3-4620-ABEB-FC438C94C977}" srcOrd="1" destOrd="0" presId="urn:microsoft.com/office/officeart/2005/8/layout/orgChart1"/>
    <dgm:cxn modelId="{BB7552B4-952D-4397-ABA5-37F61EC45072}" type="presParOf" srcId="{08A1AE7C-2342-4EB0-A35F-B291539676A1}" destId="{261F11B0-82DE-46DF-ACAA-D03F005CB641}" srcOrd="1" destOrd="0" presId="urn:microsoft.com/office/officeart/2005/8/layout/orgChart1"/>
    <dgm:cxn modelId="{A8E46955-2D6C-4461-85E7-983E5A6C26F6}" type="presParOf" srcId="{261F11B0-82DE-46DF-ACAA-D03F005CB641}" destId="{67188823-FB43-444B-970C-9E2F4B158ACF}" srcOrd="0" destOrd="0" presId="urn:microsoft.com/office/officeart/2005/8/layout/orgChart1"/>
    <dgm:cxn modelId="{4710FFA9-9B1D-4EF2-B37A-C1D850FEB50F}" type="presParOf" srcId="{261F11B0-82DE-46DF-ACAA-D03F005CB641}" destId="{86E1DFE4-B7EF-4A93-95A5-8788F6BDFD65}" srcOrd="1" destOrd="0" presId="urn:microsoft.com/office/officeart/2005/8/layout/orgChart1"/>
    <dgm:cxn modelId="{E331A0EA-9541-40DD-BCEC-8235C51EBEB7}" type="presParOf" srcId="{86E1DFE4-B7EF-4A93-95A5-8788F6BDFD65}" destId="{4AE1392E-4709-45C5-852D-C13CD2CF6287}" srcOrd="0" destOrd="0" presId="urn:microsoft.com/office/officeart/2005/8/layout/orgChart1"/>
    <dgm:cxn modelId="{48ED6429-4255-4CD7-8767-9520DD6E6C60}" type="presParOf" srcId="{4AE1392E-4709-45C5-852D-C13CD2CF6287}" destId="{292CE22A-5C68-4AF5-8F0A-9360A6AC6372}" srcOrd="0" destOrd="0" presId="urn:microsoft.com/office/officeart/2005/8/layout/orgChart1"/>
    <dgm:cxn modelId="{301D230D-726C-4553-ABB6-AE063FE23328}" type="presParOf" srcId="{4AE1392E-4709-45C5-852D-C13CD2CF6287}" destId="{A503DE1E-B0E5-496B-AF1F-D5BBAA6F4CC9}" srcOrd="1" destOrd="0" presId="urn:microsoft.com/office/officeart/2005/8/layout/orgChart1"/>
    <dgm:cxn modelId="{3F757CA6-3FB5-411A-9460-CF58EFE06D9D}" type="presParOf" srcId="{86E1DFE4-B7EF-4A93-95A5-8788F6BDFD65}" destId="{B069AB96-B5C7-4768-8089-5ED17D8A9FEF}" srcOrd="1" destOrd="0" presId="urn:microsoft.com/office/officeart/2005/8/layout/orgChart1"/>
    <dgm:cxn modelId="{1830CFD9-1B75-408B-9547-D894C8DD606D}" type="presParOf" srcId="{86E1DFE4-B7EF-4A93-95A5-8788F6BDFD65}" destId="{02FA3CB3-2558-4842-A7AB-EF8811F39531}" srcOrd="2" destOrd="0" presId="urn:microsoft.com/office/officeart/2005/8/layout/orgChart1"/>
    <dgm:cxn modelId="{F1E5DD36-819A-403E-BF9D-475822163364}" type="presParOf" srcId="{261F11B0-82DE-46DF-ACAA-D03F005CB641}" destId="{0D99CC11-6A17-46AE-8ED0-A6BA4325714C}" srcOrd="2" destOrd="0" presId="urn:microsoft.com/office/officeart/2005/8/layout/orgChart1"/>
    <dgm:cxn modelId="{0C1BD34A-CF94-4102-9FD7-D16BACF8BC8D}" type="presParOf" srcId="{261F11B0-82DE-46DF-ACAA-D03F005CB641}" destId="{8B4380E4-0B61-4C8B-AF50-3E7F3C577E4D}" srcOrd="3" destOrd="0" presId="urn:microsoft.com/office/officeart/2005/8/layout/orgChart1"/>
    <dgm:cxn modelId="{655A2B0E-D683-4211-9E05-1D8C70ABBE0C}" type="presParOf" srcId="{8B4380E4-0B61-4C8B-AF50-3E7F3C577E4D}" destId="{EF44A749-5621-4E12-994F-71DE04E6B3A7}" srcOrd="0" destOrd="0" presId="urn:microsoft.com/office/officeart/2005/8/layout/orgChart1"/>
    <dgm:cxn modelId="{C00FA99E-DD7B-49B4-85FA-0EB380E48FDC}" type="presParOf" srcId="{EF44A749-5621-4E12-994F-71DE04E6B3A7}" destId="{614AD61F-5DAE-4206-B855-F3A87C4F30BB}" srcOrd="0" destOrd="0" presId="urn:microsoft.com/office/officeart/2005/8/layout/orgChart1"/>
    <dgm:cxn modelId="{754A8BAF-0FF5-4218-A4D4-3D545A3F1D08}" type="presParOf" srcId="{EF44A749-5621-4E12-994F-71DE04E6B3A7}" destId="{0EEA6F7D-0BB9-4590-89FE-CDD645C6E73D}" srcOrd="1" destOrd="0" presId="urn:microsoft.com/office/officeart/2005/8/layout/orgChart1"/>
    <dgm:cxn modelId="{8C0AA51B-A5A0-4368-9427-DD4EB2DC43BD}" type="presParOf" srcId="{8B4380E4-0B61-4C8B-AF50-3E7F3C577E4D}" destId="{2E4F62C5-0EE8-4F1D-9769-FD4CD00519B5}" srcOrd="1" destOrd="0" presId="urn:microsoft.com/office/officeart/2005/8/layout/orgChart1"/>
    <dgm:cxn modelId="{4CC7202C-00B7-4233-A24D-DE21E2A65A7C}" type="presParOf" srcId="{8B4380E4-0B61-4C8B-AF50-3E7F3C577E4D}" destId="{123F0C0E-666E-4CD8-B58D-C72D2364486F}" srcOrd="2" destOrd="0" presId="urn:microsoft.com/office/officeart/2005/8/layout/orgChart1"/>
    <dgm:cxn modelId="{3E62737E-F4D3-48AE-A0FA-B68A34011406}" type="presParOf" srcId="{08A1AE7C-2342-4EB0-A35F-B291539676A1}" destId="{DC689D18-AF48-44E9-A2BF-4C5456C3C6AD}"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FA228-A685-4286-AED6-82D5B08EBC19}" type="doc">
      <dgm:prSet loTypeId="urn:microsoft.com/office/officeart/2005/8/layout/orgChart1" loCatId="hierarchy" qsTypeId="urn:microsoft.com/office/officeart/2005/8/quickstyle/simple1" qsCatId="simple" csTypeId="urn:microsoft.com/office/officeart/2005/8/colors/accent1_2" csCatId="accent1"/>
      <dgm:spPr/>
    </dgm:pt>
    <dgm:pt modelId="{C9FA924F-9406-4B61-953E-9331AE9B8A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PROXIMATE</a:t>
          </a:r>
        </a:p>
      </dgm:t>
    </dgm:pt>
    <dgm:pt modelId="{371656F7-C80D-4CB4-A2A7-D75E840112F8}" type="parTrans" cxnId="{0B56C277-E369-4F6E-8EA2-307F0473AA05}">
      <dgm:prSet/>
      <dgm:spPr/>
    </dgm:pt>
    <dgm:pt modelId="{E0135625-B7C2-456C-8703-FD83F75FE4C8}" type="sibTrans" cxnId="{0B56C277-E369-4F6E-8EA2-307F0473AA05}">
      <dgm:prSet/>
      <dgm:spPr/>
    </dgm:pt>
    <dgm:pt modelId="{8D280C06-77E0-4429-9A7C-31649D6BC4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Stressors/Buffers</a:t>
          </a:r>
        </a:p>
      </dgm:t>
    </dgm:pt>
    <dgm:pt modelId="{EE218286-D936-4209-BDBB-920204638EA3}" type="parTrans" cxnId="{3195E426-7AA3-4C24-AFE2-C239EB7A5EFA}">
      <dgm:prSet/>
      <dgm:spPr/>
    </dgm:pt>
    <dgm:pt modelId="{EF9803D1-890F-4F9A-A7EA-AADE90ADD564}" type="sibTrans" cxnId="{3195E426-7AA3-4C24-AFE2-C239EB7A5EFA}">
      <dgm:prSet/>
      <dgm:spPr/>
    </dgm:pt>
    <dgm:pt modelId="{60D63235-C862-4088-BCAC-3177CCB3A2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Health Behaviors</a:t>
          </a:r>
        </a:p>
      </dgm:t>
    </dgm:pt>
    <dgm:pt modelId="{47EABFE5-E962-48F1-9B79-ED0E83594859}" type="parTrans" cxnId="{6E3471C9-FB0E-47A2-BEB3-55A741A90DEA}">
      <dgm:prSet/>
      <dgm:spPr/>
    </dgm:pt>
    <dgm:pt modelId="{CABEDC4A-816B-47AA-A122-B4D6621B94ED}" type="sibTrans" cxnId="{6E3471C9-FB0E-47A2-BEB3-55A741A90DEA}">
      <dgm:prSet/>
      <dgm:spPr/>
    </dgm:pt>
    <dgm:pt modelId="{FF790BBE-348B-4567-9EF7-FC253638928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Social Integration/Support</a:t>
          </a:r>
        </a:p>
      </dgm:t>
    </dgm:pt>
    <dgm:pt modelId="{D170E0AA-9F63-4C2A-884D-B7E37FF7E7AA}" type="parTrans" cxnId="{651F105B-805D-49E7-880A-70256E143D4F}">
      <dgm:prSet/>
      <dgm:spPr/>
    </dgm:pt>
    <dgm:pt modelId="{E5DDBAD5-3752-45B3-B419-D0F012B3C3E1}" type="sibTrans" cxnId="{651F105B-805D-49E7-880A-70256E143D4F}">
      <dgm:prSet/>
      <dgm:spPr/>
    </dgm:pt>
    <dgm:pt modelId="{D278541F-E59E-4841-BD8A-C51DD258E72B}" type="pres">
      <dgm:prSet presAssocID="{099FA228-A685-4286-AED6-82D5B08EBC19}" presName="hierChild1" presStyleCnt="0">
        <dgm:presLayoutVars>
          <dgm:orgChart val="1"/>
          <dgm:chPref val="1"/>
          <dgm:dir/>
          <dgm:animOne val="branch"/>
          <dgm:animLvl val="lvl"/>
          <dgm:resizeHandles/>
        </dgm:presLayoutVars>
      </dgm:prSet>
      <dgm:spPr/>
    </dgm:pt>
    <dgm:pt modelId="{11F9BDBB-189C-4316-B949-D89E9E7E7AFA}" type="pres">
      <dgm:prSet presAssocID="{C9FA924F-9406-4B61-953E-9331AE9B8A65}" presName="hierRoot1" presStyleCnt="0">
        <dgm:presLayoutVars>
          <dgm:hierBranch val="r"/>
        </dgm:presLayoutVars>
      </dgm:prSet>
      <dgm:spPr/>
    </dgm:pt>
    <dgm:pt modelId="{9937B662-43CF-47D1-8837-CD93E1DD8D1E}" type="pres">
      <dgm:prSet presAssocID="{C9FA924F-9406-4B61-953E-9331AE9B8A65}" presName="rootComposite1" presStyleCnt="0"/>
      <dgm:spPr/>
    </dgm:pt>
    <dgm:pt modelId="{381DF9D6-F134-4F88-953A-FD07B8074F28}" type="pres">
      <dgm:prSet presAssocID="{C9FA924F-9406-4B61-953E-9331AE9B8A65}" presName="rootText1" presStyleLbl="node0" presStyleIdx="0" presStyleCnt="1">
        <dgm:presLayoutVars>
          <dgm:chPref val="3"/>
        </dgm:presLayoutVars>
      </dgm:prSet>
      <dgm:spPr/>
      <dgm:t>
        <a:bodyPr/>
        <a:lstStyle/>
        <a:p>
          <a:pPr rtl="1"/>
          <a:endParaRPr lang="fa-IR"/>
        </a:p>
      </dgm:t>
    </dgm:pt>
    <dgm:pt modelId="{E849B99C-1093-43E1-8805-84E79485CC7C}" type="pres">
      <dgm:prSet presAssocID="{C9FA924F-9406-4B61-953E-9331AE9B8A65}" presName="rootConnector1" presStyleLbl="node1" presStyleIdx="0" presStyleCnt="0"/>
      <dgm:spPr/>
      <dgm:t>
        <a:bodyPr/>
        <a:lstStyle/>
        <a:p>
          <a:pPr rtl="1"/>
          <a:endParaRPr lang="fa-IR"/>
        </a:p>
      </dgm:t>
    </dgm:pt>
    <dgm:pt modelId="{068D9E71-FC69-44A0-8777-64CEBC0A0A4D}" type="pres">
      <dgm:prSet presAssocID="{C9FA924F-9406-4B61-953E-9331AE9B8A65}" presName="hierChild2" presStyleCnt="0"/>
      <dgm:spPr/>
    </dgm:pt>
    <dgm:pt modelId="{AB9D2FC7-C106-4C13-9965-BB9D2AA12BF8}" type="pres">
      <dgm:prSet presAssocID="{EE218286-D936-4209-BDBB-920204638EA3}" presName="Name50" presStyleLbl="parChTrans1D2" presStyleIdx="0" presStyleCnt="3"/>
      <dgm:spPr/>
    </dgm:pt>
    <dgm:pt modelId="{202B6817-BFC1-461F-95C8-95256E425912}" type="pres">
      <dgm:prSet presAssocID="{8D280C06-77E0-4429-9A7C-31649D6BC4B9}" presName="hierRoot2" presStyleCnt="0">
        <dgm:presLayoutVars>
          <dgm:hierBranch/>
        </dgm:presLayoutVars>
      </dgm:prSet>
      <dgm:spPr/>
    </dgm:pt>
    <dgm:pt modelId="{050F98A5-8DDB-4FD5-8271-CC8D25FEB8CA}" type="pres">
      <dgm:prSet presAssocID="{8D280C06-77E0-4429-9A7C-31649D6BC4B9}" presName="rootComposite" presStyleCnt="0"/>
      <dgm:spPr/>
    </dgm:pt>
    <dgm:pt modelId="{8D6EC5F1-9B7D-48D1-9DED-22C31FD2D3BD}" type="pres">
      <dgm:prSet presAssocID="{8D280C06-77E0-4429-9A7C-31649D6BC4B9}" presName="rootText" presStyleLbl="node2" presStyleIdx="0" presStyleCnt="3">
        <dgm:presLayoutVars>
          <dgm:chPref val="3"/>
        </dgm:presLayoutVars>
      </dgm:prSet>
      <dgm:spPr/>
      <dgm:t>
        <a:bodyPr/>
        <a:lstStyle/>
        <a:p>
          <a:pPr rtl="1"/>
          <a:endParaRPr lang="fa-IR"/>
        </a:p>
      </dgm:t>
    </dgm:pt>
    <dgm:pt modelId="{131617FF-A655-4F7B-97FD-0CCFCE1F1091}" type="pres">
      <dgm:prSet presAssocID="{8D280C06-77E0-4429-9A7C-31649D6BC4B9}" presName="rootConnector" presStyleLbl="node2" presStyleIdx="0" presStyleCnt="3"/>
      <dgm:spPr/>
      <dgm:t>
        <a:bodyPr/>
        <a:lstStyle/>
        <a:p>
          <a:pPr rtl="1"/>
          <a:endParaRPr lang="fa-IR"/>
        </a:p>
      </dgm:t>
    </dgm:pt>
    <dgm:pt modelId="{954014B8-2551-4913-9BAD-31BC2F852B0C}" type="pres">
      <dgm:prSet presAssocID="{8D280C06-77E0-4429-9A7C-31649D6BC4B9}" presName="hierChild4" presStyleCnt="0"/>
      <dgm:spPr/>
    </dgm:pt>
    <dgm:pt modelId="{00ADD2F2-67A5-4FEB-A8CA-5F3684183152}" type="pres">
      <dgm:prSet presAssocID="{8D280C06-77E0-4429-9A7C-31649D6BC4B9}" presName="hierChild5" presStyleCnt="0"/>
      <dgm:spPr/>
    </dgm:pt>
    <dgm:pt modelId="{2432E7E6-5D84-4773-810E-79CBF8A02308}" type="pres">
      <dgm:prSet presAssocID="{47EABFE5-E962-48F1-9B79-ED0E83594859}" presName="Name50" presStyleLbl="parChTrans1D2" presStyleIdx="1" presStyleCnt="3"/>
      <dgm:spPr/>
    </dgm:pt>
    <dgm:pt modelId="{D157DBE1-12B8-48DB-A6CF-9FA347BC3EFD}" type="pres">
      <dgm:prSet presAssocID="{60D63235-C862-4088-BCAC-3177CCB3A2C2}" presName="hierRoot2" presStyleCnt="0">
        <dgm:presLayoutVars>
          <dgm:hierBranch/>
        </dgm:presLayoutVars>
      </dgm:prSet>
      <dgm:spPr/>
    </dgm:pt>
    <dgm:pt modelId="{6D4F9D15-C5EE-419B-BCBA-93C933774336}" type="pres">
      <dgm:prSet presAssocID="{60D63235-C862-4088-BCAC-3177CCB3A2C2}" presName="rootComposite" presStyleCnt="0"/>
      <dgm:spPr/>
    </dgm:pt>
    <dgm:pt modelId="{2ED331D2-7EC8-4715-A842-551F4CA753FF}" type="pres">
      <dgm:prSet presAssocID="{60D63235-C862-4088-BCAC-3177CCB3A2C2}" presName="rootText" presStyleLbl="node2" presStyleIdx="1" presStyleCnt="3">
        <dgm:presLayoutVars>
          <dgm:chPref val="3"/>
        </dgm:presLayoutVars>
      </dgm:prSet>
      <dgm:spPr/>
      <dgm:t>
        <a:bodyPr/>
        <a:lstStyle/>
        <a:p>
          <a:pPr rtl="1"/>
          <a:endParaRPr lang="fa-IR"/>
        </a:p>
      </dgm:t>
    </dgm:pt>
    <dgm:pt modelId="{286E2272-5729-4FE3-AA30-3754BC426B52}" type="pres">
      <dgm:prSet presAssocID="{60D63235-C862-4088-BCAC-3177CCB3A2C2}" presName="rootConnector" presStyleLbl="node2" presStyleIdx="1" presStyleCnt="3"/>
      <dgm:spPr/>
      <dgm:t>
        <a:bodyPr/>
        <a:lstStyle/>
        <a:p>
          <a:pPr rtl="1"/>
          <a:endParaRPr lang="fa-IR"/>
        </a:p>
      </dgm:t>
    </dgm:pt>
    <dgm:pt modelId="{215C3F5D-102E-468F-84E8-D6C12EADBF63}" type="pres">
      <dgm:prSet presAssocID="{60D63235-C862-4088-BCAC-3177CCB3A2C2}" presName="hierChild4" presStyleCnt="0"/>
      <dgm:spPr/>
    </dgm:pt>
    <dgm:pt modelId="{F57C0D89-4E68-4E83-A3F7-33B8BCE1D262}" type="pres">
      <dgm:prSet presAssocID="{60D63235-C862-4088-BCAC-3177CCB3A2C2}" presName="hierChild5" presStyleCnt="0"/>
      <dgm:spPr/>
    </dgm:pt>
    <dgm:pt modelId="{E28178EC-E3EC-40B1-BE79-681200EC46F4}" type="pres">
      <dgm:prSet presAssocID="{D170E0AA-9F63-4C2A-884D-B7E37FF7E7AA}" presName="Name50" presStyleLbl="parChTrans1D2" presStyleIdx="2" presStyleCnt="3"/>
      <dgm:spPr/>
    </dgm:pt>
    <dgm:pt modelId="{E7FF3EE3-2517-43DA-AB90-597F2AF824F4}" type="pres">
      <dgm:prSet presAssocID="{FF790BBE-348B-4567-9EF7-FC2536389282}" presName="hierRoot2" presStyleCnt="0">
        <dgm:presLayoutVars>
          <dgm:hierBranch/>
        </dgm:presLayoutVars>
      </dgm:prSet>
      <dgm:spPr/>
    </dgm:pt>
    <dgm:pt modelId="{2158A8A1-2064-4068-886E-EE27F5FD37B0}" type="pres">
      <dgm:prSet presAssocID="{FF790BBE-348B-4567-9EF7-FC2536389282}" presName="rootComposite" presStyleCnt="0"/>
      <dgm:spPr/>
    </dgm:pt>
    <dgm:pt modelId="{D8DCD5B9-25F2-4E0F-ADD7-F279FAEB134F}" type="pres">
      <dgm:prSet presAssocID="{FF790BBE-348B-4567-9EF7-FC2536389282}" presName="rootText" presStyleLbl="node2" presStyleIdx="2" presStyleCnt="3">
        <dgm:presLayoutVars>
          <dgm:chPref val="3"/>
        </dgm:presLayoutVars>
      </dgm:prSet>
      <dgm:spPr/>
      <dgm:t>
        <a:bodyPr/>
        <a:lstStyle/>
        <a:p>
          <a:pPr rtl="1"/>
          <a:endParaRPr lang="fa-IR"/>
        </a:p>
      </dgm:t>
    </dgm:pt>
    <dgm:pt modelId="{D7B9103F-A32B-4D22-97EA-CC363E92282C}" type="pres">
      <dgm:prSet presAssocID="{FF790BBE-348B-4567-9EF7-FC2536389282}" presName="rootConnector" presStyleLbl="node2" presStyleIdx="2" presStyleCnt="3"/>
      <dgm:spPr/>
      <dgm:t>
        <a:bodyPr/>
        <a:lstStyle/>
        <a:p>
          <a:pPr rtl="1"/>
          <a:endParaRPr lang="fa-IR"/>
        </a:p>
      </dgm:t>
    </dgm:pt>
    <dgm:pt modelId="{15CB5873-3A4A-4E83-BC54-A1D2E01FF3F7}" type="pres">
      <dgm:prSet presAssocID="{FF790BBE-348B-4567-9EF7-FC2536389282}" presName="hierChild4" presStyleCnt="0"/>
      <dgm:spPr/>
    </dgm:pt>
    <dgm:pt modelId="{780AF288-EBE7-49AE-B1EC-B76912BF703E}" type="pres">
      <dgm:prSet presAssocID="{FF790BBE-348B-4567-9EF7-FC2536389282}" presName="hierChild5" presStyleCnt="0"/>
      <dgm:spPr/>
    </dgm:pt>
    <dgm:pt modelId="{63CF967F-1B6E-4B79-9438-F2679BBF6550}" type="pres">
      <dgm:prSet presAssocID="{C9FA924F-9406-4B61-953E-9331AE9B8A65}" presName="hierChild3" presStyleCnt="0"/>
      <dgm:spPr/>
    </dgm:pt>
  </dgm:ptLst>
  <dgm:cxnLst>
    <dgm:cxn modelId="{6A791F74-BE5B-4FC1-A76E-208A4E2A27FA}" type="presOf" srcId="{47EABFE5-E962-48F1-9B79-ED0E83594859}" destId="{2432E7E6-5D84-4773-810E-79CBF8A02308}" srcOrd="0" destOrd="0" presId="urn:microsoft.com/office/officeart/2005/8/layout/orgChart1"/>
    <dgm:cxn modelId="{4E0288D3-87C1-46E7-8E47-52481C8EC4FD}" type="presOf" srcId="{C9FA924F-9406-4B61-953E-9331AE9B8A65}" destId="{E849B99C-1093-43E1-8805-84E79485CC7C}" srcOrd="1" destOrd="0" presId="urn:microsoft.com/office/officeart/2005/8/layout/orgChart1"/>
    <dgm:cxn modelId="{6E3471C9-FB0E-47A2-BEB3-55A741A90DEA}" srcId="{C9FA924F-9406-4B61-953E-9331AE9B8A65}" destId="{60D63235-C862-4088-BCAC-3177CCB3A2C2}" srcOrd="1" destOrd="0" parTransId="{47EABFE5-E962-48F1-9B79-ED0E83594859}" sibTransId="{CABEDC4A-816B-47AA-A122-B4D6621B94ED}"/>
    <dgm:cxn modelId="{4CC45C12-BE45-44FC-8E49-A4FB1EBD8060}" type="presOf" srcId="{D170E0AA-9F63-4C2A-884D-B7E37FF7E7AA}" destId="{E28178EC-E3EC-40B1-BE79-681200EC46F4}" srcOrd="0" destOrd="0" presId="urn:microsoft.com/office/officeart/2005/8/layout/orgChart1"/>
    <dgm:cxn modelId="{1E620F39-13A6-4D20-B30B-EFE24D15EE34}" type="presOf" srcId="{FF790BBE-348B-4567-9EF7-FC2536389282}" destId="{D7B9103F-A32B-4D22-97EA-CC363E92282C}" srcOrd="1" destOrd="0" presId="urn:microsoft.com/office/officeart/2005/8/layout/orgChart1"/>
    <dgm:cxn modelId="{4071E69C-B929-4FD1-A58A-32B7AEB40086}" type="presOf" srcId="{099FA228-A685-4286-AED6-82D5B08EBC19}" destId="{D278541F-E59E-4841-BD8A-C51DD258E72B}" srcOrd="0" destOrd="0" presId="urn:microsoft.com/office/officeart/2005/8/layout/orgChart1"/>
    <dgm:cxn modelId="{DA231AAB-BD15-4833-90D6-004199598C56}" type="presOf" srcId="{FF790BBE-348B-4567-9EF7-FC2536389282}" destId="{D8DCD5B9-25F2-4E0F-ADD7-F279FAEB134F}" srcOrd="0" destOrd="0" presId="urn:microsoft.com/office/officeart/2005/8/layout/orgChart1"/>
    <dgm:cxn modelId="{651F105B-805D-49E7-880A-70256E143D4F}" srcId="{C9FA924F-9406-4B61-953E-9331AE9B8A65}" destId="{FF790BBE-348B-4567-9EF7-FC2536389282}" srcOrd="2" destOrd="0" parTransId="{D170E0AA-9F63-4C2A-884D-B7E37FF7E7AA}" sibTransId="{E5DDBAD5-3752-45B3-B419-D0F012B3C3E1}"/>
    <dgm:cxn modelId="{0B56C277-E369-4F6E-8EA2-307F0473AA05}" srcId="{099FA228-A685-4286-AED6-82D5B08EBC19}" destId="{C9FA924F-9406-4B61-953E-9331AE9B8A65}" srcOrd="0" destOrd="0" parTransId="{371656F7-C80D-4CB4-A2A7-D75E840112F8}" sibTransId="{E0135625-B7C2-456C-8703-FD83F75FE4C8}"/>
    <dgm:cxn modelId="{32499459-F7AE-42D6-B3A9-123920971555}" type="presOf" srcId="{8D280C06-77E0-4429-9A7C-31649D6BC4B9}" destId="{8D6EC5F1-9B7D-48D1-9DED-22C31FD2D3BD}" srcOrd="0" destOrd="0" presId="urn:microsoft.com/office/officeart/2005/8/layout/orgChart1"/>
    <dgm:cxn modelId="{38001FA5-D67A-4350-92FF-A6A299EA78AB}" type="presOf" srcId="{C9FA924F-9406-4B61-953E-9331AE9B8A65}" destId="{381DF9D6-F134-4F88-953A-FD07B8074F28}" srcOrd="0" destOrd="0" presId="urn:microsoft.com/office/officeart/2005/8/layout/orgChart1"/>
    <dgm:cxn modelId="{2579DA24-F750-48AB-ADE5-1EB0088ED414}" type="presOf" srcId="{60D63235-C862-4088-BCAC-3177CCB3A2C2}" destId="{286E2272-5729-4FE3-AA30-3754BC426B52}" srcOrd="1" destOrd="0" presId="urn:microsoft.com/office/officeart/2005/8/layout/orgChart1"/>
    <dgm:cxn modelId="{617C6F9F-A6ED-419B-A1FC-9524E9E40514}" type="presOf" srcId="{EE218286-D936-4209-BDBB-920204638EA3}" destId="{AB9D2FC7-C106-4C13-9965-BB9D2AA12BF8}" srcOrd="0" destOrd="0" presId="urn:microsoft.com/office/officeart/2005/8/layout/orgChart1"/>
    <dgm:cxn modelId="{3195E426-7AA3-4C24-AFE2-C239EB7A5EFA}" srcId="{C9FA924F-9406-4B61-953E-9331AE9B8A65}" destId="{8D280C06-77E0-4429-9A7C-31649D6BC4B9}" srcOrd="0" destOrd="0" parTransId="{EE218286-D936-4209-BDBB-920204638EA3}" sibTransId="{EF9803D1-890F-4F9A-A7EA-AADE90ADD564}"/>
    <dgm:cxn modelId="{AD2A548E-8C0D-4458-A0EA-C4A862614AE1}" type="presOf" srcId="{8D280C06-77E0-4429-9A7C-31649D6BC4B9}" destId="{131617FF-A655-4F7B-97FD-0CCFCE1F1091}" srcOrd="1" destOrd="0" presId="urn:microsoft.com/office/officeart/2005/8/layout/orgChart1"/>
    <dgm:cxn modelId="{53F302BF-D46A-45C1-BD89-DC259B5D94F5}" type="presOf" srcId="{60D63235-C862-4088-BCAC-3177CCB3A2C2}" destId="{2ED331D2-7EC8-4715-A842-551F4CA753FF}" srcOrd="0" destOrd="0" presId="urn:microsoft.com/office/officeart/2005/8/layout/orgChart1"/>
    <dgm:cxn modelId="{A2E9D174-297D-4D06-AA13-40C0610E057F}" type="presParOf" srcId="{D278541F-E59E-4841-BD8A-C51DD258E72B}" destId="{11F9BDBB-189C-4316-B949-D89E9E7E7AFA}" srcOrd="0" destOrd="0" presId="urn:microsoft.com/office/officeart/2005/8/layout/orgChart1"/>
    <dgm:cxn modelId="{98C0A703-C9CA-404B-9293-D68CA0046F3E}" type="presParOf" srcId="{11F9BDBB-189C-4316-B949-D89E9E7E7AFA}" destId="{9937B662-43CF-47D1-8837-CD93E1DD8D1E}" srcOrd="0" destOrd="0" presId="urn:microsoft.com/office/officeart/2005/8/layout/orgChart1"/>
    <dgm:cxn modelId="{D290A042-5B5B-41BE-B748-E7D6F5BEA4E1}" type="presParOf" srcId="{9937B662-43CF-47D1-8837-CD93E1DD8D1E}" destId="{381DF9D6-F134-4F88-953A-FD07B8074F28}" srcOrd="0" destOrd="0" presId="urn:microsoft.com/office/officeart/2005/8/layout/orgChart1"/>
    <dgm:cxn modelId="{002CA012-2C8C-41FB-80CC-CA6B4AA1E3F2}" type="presParOf" srcId="{9937B662-43CF-47D1-8837-CD93E1DD8D1E}" destId="{E849B99C-1093-43E1-8805-84E79485CC7C}" srcOrd="1" destOrd="0" presId="urn:microsoft.com/office/officeart/2005/8/layout/orgChart1"/>
    <dgm:cxn modelId="{46C1D918-5B85-4A06-A898-DF4B253D64ED}" type="presParOf" srcId="{11F9BDBB-189C-4316-B949-D89E9E7E7AFA}" destId="{068D9E71-FC69-44A0-8777-64CEBC0A0A4D}" srcOrd="1" destOrd="0" presId="urn:microsoft.com/office/officeart/2005/8/layout/orgChart1"/>
    <dgm:cxn modelId="{749259BE-6C48-48C8-A105-4BEEA7400B2C}" type="presParOf" srcId="{068D9E71-FC69-44A0-8777-64CEBC0A0A4D}" destId="{AB9D2FC7-C106-4C13-9965-BB9D2AA12BF8}" srcOrd="0" destOrd="0" presId="urn:microsoft.com/office/officeart/2005/8/layout/orgChart1"/>
    <dgm:cxn modelId="{1239C829-031F-4BFD-9EAD-DC1B405F2FE4}" type="presParOf" srcId="{068D9E71-FC69-44A0-8777-64CEBC0A0A4D}" destId="{202B6817-BFC1-461F-95C8-95256E425912}" srcOrd="1" destOrd="0" presId="urn:microsoft.com/office/officeart/2005/8/layout/orgChart1"/>
    <dgm:cxn modelId="{2DE57C2D-C92D-467D-A7B9-065E03CB6B7B}" type="presParOf" srcId="{202B6817-BFC1-461F-95C8-95256E425912}" destId="{050F98A5-8DDB-4FD5-8271-CC8D25FEB8CA}" srcOrd="0" destOrd="0" presId="urn:microsoft.com/office/officeart/2005/8/layout/orgChart1"/>
    <dgm:cxn modelId="{A0A8E270-6069-445A-ACC7-813E733EC760}" type="presParOf" srcId="{050F98A5-8DDB-4FD5-8271-CC8D25FEB8CA}" destId="{8D6EC5F1-9B7D-48D1-9DED-22C31FD2D3BD}" srcOrd="0" destOrd="0" presId="urn:microsoft.com/office/officeart/2005/8/layout/orgChart1"/>
    <dgm:cxn modelId="{DB025A02-AB85-4A61-A342-4EFC2C6EA361}" type="presParOf" srcId="{050F98A5-8DDB-4FD5-8271-CC8D25FEB8CA}" destId="{131617FF-A655-4F7B-97FD-0CCFCE1F1091}" srcOrd="1" destOrd="0" presId="urn:microsoft.com/office/officeart/2005/8/layout/orgChart1"/>
    <dgm:cxn modelId="{42DF6689-37FE-4192-AA38-021698EEAB22}" type="presParOf" srcId="{202B6817-BFC1-461F-95C8-95256E425912}" destId="{954014B8-2551-4913-9BAD-31BC2F852B0C}" srcOrd="1" destOrd="0" presId="urn:microsoft.com/office/officeart/2005/8/layout/orgChart1"/>
    <dgm:cxn modelId="{D83EA01F-B627-4DE8-9E09-F94EC955AD8B}" type="presParOf" srcId="{202B6817-BFC1-461F-95C8-95256E425912}" destId="{00ADD2F2-67A5-4FEB-A8CA-5F3684183152}" srcOrd="2" destOrd="0" presId="urn:microsoft.com/office/officeart/2005/8/layout/orgChart1"/>
    <dgm:cxn modelId="{1DFD8B62-DEDC-4CA1-9948-E454AC43DFB7}" type="presParOf" srcId="{068D9E71-FC69-44A0-8777-64CEBC0A0A4D}" destId="{2432E7E6-5D84-4773-810E-79CBF8A02308}" srcOrd="2" destOrd="0" presId="urn:microsoft.com/office/officeart/2005/8/layout/orgChart1"/>
    <dgm:cxn modelId="{D08BBE04-B4D4-4F69-BD15-16F0D5101064}" type="presParOf" srcId="{068D9E71-FC69-44A0-8777-64CEBC0A0A4D}" destId="{D157DBE1-12B8-48DB-A6CF-9FA347BC3EFD}" srcOrd="3" destOrd="0" presId="urn:microsoft.com/office/officeart/2005/8/layout/orgChart1"/>
    <dgm:cxn modelId="{94D1EB9E-2F85-49C2-88D7-EBCB131B92E0}" type="presParOf" srcId="{D157DBE1-12B8-48DB-A6CF-9FA347BC3EFD}" destId="{6D4F9D15-C5EE-419B-BCBA-93C933774336}" srcOrd="0" destOrd="0" presId="urn:microsoft.com/office/officeart/2005/8/layout/orgChart1"/>
    <dgm:cxn modelId="{5FA926B7-F748-482D-A0F7-2E4420963D00}" type="presParOf" srcId="{6D4F9D15-C5EE-419B-BCBA-93C933774336}" destId="{2ED331D2-7EC8-4715-A842-551F4CA753FF}" srcOrd="0" destOrd="0" presId="urn:microsoft.com/office/officeart/2005/8/layout/orgChart1"/>
    <dgm:cxn modelId="{211C5C6A-2A59-4F7A-A600-F79958D2500D}" type="presParOf" srcId="{6D4F9D15-C5EE-419B-BCBA-93C933774336}" destId="{286E2272-5729-4FE3-AA30-3754BC426B52}" srcOrd="1" destOrd="0" presId="urn:microsoft.com/office/officeart/2005/8/layout/orgChart1"/>
    <dgm:cxn modelId="{98DCDA22-2682-4810-B2F2-EA64B8019D32}" type="presParOf" srcId="{D157DBE1-12B8-48DB-A6CF-9FA347BC3EFD}" destId="{215C3F5D-102E-468F-84E8-D6C12EADBF63}" srcOrd="1" destOrd="0" presId="urn:microsoft.com/office/officeart/2005/8/layout/orgChart1"/>
    <dgm:cxn modelId="{8C434184-A4B8-4F13-94A7-0EE472AD981E}" type="presParOf" srcId="{D157DBE1-12B8-48DB-A6CF-9FA347BC3EFD}" destId="{F57C0D89-4E68-4E83-A3F7-33B8BCE1D262}" srcOrd="2" destOrd="0" presId="urn:microsoft.com/office/officeart/2005/8/layout/orgChart1"/>
    <dgm:cxn modelId="{BD117D2E-264D-424A-9818-6C5F156B7BDE}" type="presParOf" srcId="{068D9E71-FC69-44A0-8777-64CEBC0A0A4D}" destId="{E28178EC-E3EC-40B1-BE79-681200EC46F4}" srcOrd="4" destOrd="0" presId="urn:microsoft.com/office/officeart/2005/8/layout/orgChart1"/>
    <dgm:cxn modelId="{1273A753-2FD5-4983-A221-A4725BC6BFC5}" type="presParOf" srcId="{068D9E71-FC69-44A0-8777-64CEBC0A0A4D}" destId="{E7FF3EE3-2517-43DA-AB90-597F2AF824F4}" srcOrd="5" destOrd="0" presId="urn:microsoft.com/office/officeart/2005/8/layout/orgChart1"/>
    <dgm:cxn modelId="{F0950BC3-0B6F-4E13-953F-FFC6F7108143}" type="presParOf" srcId="{E7FF3EE3-2517-43DA-AB90-597F2AF824F4}" destId="{2158A8A1-2064-4068-886E-EE27F5FD37B0}" srcOrd="0" destOrd="0" presId="urn:microsoft.com/office/officeart/2005/8/layout/orgChart1"/>
    <dgm:cxn modelId="{2998BBB0-41CB-4E04-A1D9-E700FB1FDFEC}" type="presParOf" srcId="{2158A8A1-2064-4068-886E-EE27F5FD37B0}" destId="{D8DCD5B9-25F2-4E0F-ADD7-F279FAEB134F}" srcOrd="0" destOrd="0" presId="urn:microsoft.com/office/officeart/2005/8/layout/orgChart1"/>
    <dgm:cxn modelId="{EF0AE1A6-E660-4330-ADC8-5EACD01E7D90}" type="presParOf" srcId="{2158A8A1-2064-4068-886E-EE27F5FD37B0}" destId="{D7B9103F-A32B-4D22-97EA-CC363E92282C}" srcOrd="1" destOrd="0" presId="urn:microsoft.com/office/officeart/2005/8/layout/orgChart1"/>
    <dgm:cxn modelId="{D7D45F5F-D130-4E5A-893C-9802DD50EA86}" type="presParOf" srcId="{E7FF3EE3-2517-43DA-AB90-597F2AF824F4}" destId="{15CB5873-3A4A-4E83-BC54-A1D2E01FF3F7}" srcOrd="1" destOrd="0" presId="urn:microsoft.com/office/officeart/2005/8/layout/orgChart1"/>
    <dgm:cxn modelId="{5F21F4DE-07FA-4683-9908-A1E621668DE3}" type="presParOf" srcId="{E7FF3EE3-2517-43DA-AB90-597F2AF824F4}" destId="{780AF288-EBE7-49AE-B1EC-B76912BF703E}" srcOrd="2" destOrd="0" presId="urn:microsoft.com/office/officeart/2005/8/layout/orgChart1"/>
    <dgm:cxn modelId="{14B49066-432F-4E84-9680-A9B61B502815}" type="presParOf" srcId="{11F9BDBB-189C-4316-B949-D89E9E7E7AFA}" destId="{63CF967F-1B6E-4B79-9438-F2679BBF6550}" srcOrd="2" destOrd="0" presId="urn:microsoft.com/office/officeart/2005/8/layout/orgChar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432168-829F-4CD2-927A-96B430405468}" type="doc">
      <dgm:prSet loTypeId="urn:microsoft.com/office/officeart/2005/8/layout/orgChart1" loCatId="hierarchy" qsTypeId="urn:microsoft.com/office/officeart/2005/8/quickstyle/simple1" qsCatId="simple" csTypeId="urn:microsoft.com/office/officeart/2005/8/colors/accent1_2" csCatId="accent1"/>
      <dgm:spPr/>
    </dgm:pt>
    <dgm:pt modelId="{C427C215-E888-4AC0-842B-1E4835A0A4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HEALTH &amp; WELL-BEING</a:t>
          </a:r>
        </a:p>
      </dgm:t>
    </dgm:pt>
    <dgm:pt modelId="{8623504C-1B4C-403D-907E-A8CB14A329F4}" type="parTrans" cxnId="{8E3B33EC-CDA5-4452-9DFF-FE24EE0EE83E}">
      <dgm:prSet/>
      <dgm:spPr/>
    </dgm:pt>
    <dgm:pt modelId="{8B601610-7959-4D6C-B3F8-3AAFD16C08C1}" type="sibTrans" cxnId="{8E3B33EC-CDA5-4452-9DFF-FE24EE0EE83E}">
      <dgm:prSet/>
      <dgm:spPr/>
    </dgm:pt>
    <dgm:pt modelId="{81B3563D-CA4C-47E3-8695-2BD1F9AFF1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Health Outcomes</a:t>
          </a:r>
        </a:p>
      </dgm:t>
    </dgm:pt>
    <dgm:pt modelId="{DE6E6958-44EE-4A43-ACF0-FD2BA3B3FC43}" type="parTrans" cxnId="{60682F64-47E7-402B-B7F5-831B0B110126}">
      <dgm:prSet/>
      <dgm:spPr/>
    </dgm:pt>
    <dgm:pt modelId="{EE420094-E19E-4413-86E8-65B198C3CF28}" type="sibTrans" cxnId="{60682F64-47E7-402B-B7F5-831B0B110126}">
      <dgm:prSet/>
      <dgm:spPr/>
    </dgm:pt>
    <dgm:pt modelId="{4ACDD53F-A33E-4813-ACBA-FD034314D7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Well-Being</a:t>
          </a:r>
        </a:p>
      </dgm:t>
    </dgm:pt>
    <dgm:pt modelId="{F7D6BEEB-A8FE-483A-8C76-603A203D1009}" type="parTrans" cxnId="{2B8DFD68-6F86-4465-A1A7-3FCAD49055D3}">
      <dgm:prSet/>
      <dgm:spPr/>
    </dgm:pt>
    <dgm:pt modelId="{4EAD3A86-8864-4BEA-A1FB-1F9D747FFAEF}" type="sibTrans" cxnId="{2B8DFD68-6F86-4465-A1A7-3FCAD49055D3}">
      <dgm:prSet/>
      <dgm:spPr/>
    </dgm:pt>
    <dgm:pt modelId="{83E62974-F8D1-42D9-9FA7-EC7A5B490A58}" type="pres">
      <dgm:prSet presAssocID="{BB432168-829F-4CD2-927A-96B430405468}" presName="hierChild1" presStyleCnt="0">
        <dgm:presLayoutVars>
          <dgm:orgChart val="1"/>
          <dgm:chPref val="1"/>
          <dgm:dir/>
          <dgm:animOne val="branch"/>
          <dgm:animLvl val="lvl"/>
          <dgm:resizeHandles/>
        </dgm:presLayoutVars>
      </dgm:prSet>
      <dgm:spPr/>
    </dgm:pt>
    <dgm:pt modelId="{96A0E7DB-CFEB-44BE-9DAE-4232BB5F4F28}" type="pres">
      <dgm:prSet presAssocID="{C427C215-E888-4AC0-842B-1E4835A0A484}" presName="hierRoot1" presStyleCnt="0">
        <dgm:presLayoutVars>
          <dgm:hierBranch val="r"/>
        </dgm:presLayoutVars>
      </dgm:prSet>
      <dgm:spPr/>
    </dgm:pt>
    <dgm:pt modelId="{683D87CB-E169-4DA7-9206-BD9E247D0EC9}" type="pres">
      <dgm:prSet presAssocID="{C427C215-E888-4AC0-842B-1E4835A0A484}" presName="rootComposite1" presStyleCnt="0"/>
      <dgm:spPr/>
    </dgm:pt>
    <dgm:pt modelId="{819B37A3-B096-412A-BE4B-9440EA8F4FE0}" type="pres">
      <dgm:prSet presAssocID="{C427C215-E888-4AC0-842B-1E4835A0A484}" presName="rootText1" presStyleLbl="node0" presStyleIdx="0" presStyleCnt="1">
        <dgm:presLayoutVars>
          <dgm:chPref val="3"/>
        </dgm:presLayoutVars>
      </dgm:prSet>
      <dgm:spPr/>
      <dgm:t>
        <a:bodyPr/>
        <a:lstStyle/>
        <a:p>
          <a:pPr rtl="1"/>
          <a:endParaRPr lang="fa-IR"/>
        </a:p>
      </dgm:t>
    </dgm:pt>
    <dgm:pt modelId="{A6FB9343-4C64-4C3B-A883-6D6AA4B23E92}" type="pres">
      <dgm:prSet presAssocID="{C427C215-E888-4AC0-842B-1E4835A0A484}" presName="rootConnector1" presStyleLbl="node1" presStyleIdx="0" presStyleCnt="0"/>
      <dgm:spPr/>
      <dgm:t>
        <a:bodyPr/>
        <a:lstStyle/>
        <a:p>
          <a:pPr rtl="1"/>
          <a:endParaRPr lang="fa-IR"/>
        </a:p>
      </dgm:t>
    </dgm:pt>
    <dgm:pt modelId="{6CF08CF2-D480-4A93-9FB9-72F2F7B88D43}" type="pres">
      <dgm:prSet presAssocID="{C427C215-E888-4AC0-842B-1E4835A0A484}" presName="hierChild2" presStyleCnt="0"/>
      <dgm:spPr/>
    </dgm:pt>
    <dgm:pt modelId="{669A92ED-BA9B-4302-8D23-555C0A6D8CE7}" type="pres">
      <dgm:prSet presAssocID="{DE6E6958-44EE-4A43-ACF0-FD2BA3B3FC43}" presName="Name50" presStyleLbl="parChTrans1D2" presStyleIdx="0" presStyleCnt="2"/>
      <dgm:spPr/>
    </dgm:pt>
    <dgm:pt modelId="{44FC17CA-9F45-4524-81CE-AB4E228151B9}" type="pres">
      <dgm:prSet presAssocID="{81B3563D-CA4C-47E3-8695-2BD1F9AFF1BD}" presName="hierRoot2" presStyleCnt="0">
        <dgm:presLayoutVars>
          <dgm:hierBranch/>
        </dgm:presLayoutVars>
      </dgm:prSet>
      <dgm:spPr/>
    </dgm:pt>
    <dgm:pt modelId="{0F998C75-58A2-4822-A232-6A90D8F7BAEF}" type="pres">
      <dgm:prSet presAssocID="{81B3563D-CA4C-47E3-8695-2BD1F9AFF1BD}" presName="rootComposite" presStyleCnt="0"/>
      <dgm:spPr/>
    </dgm:pt>
    <dgm:pt modelId="{F3A670A9-1627-40CF-A7A0-E2200F4D6E26}" type="pres">
      <dgm:prSet presAssocID="{81B3563D-CA4C-47E3-8695-2BD1F9AFF1BD}" presName="rootText" presStyleLbl="node2" presStyleIdx="0" presStyleCnt="2">
        <dgm:presLayoutVars>
          <dgm:chPref val="3"/>
        </dgm:presLayoutVars>
      </dgm:prSet>
      <dgm:spPr/>
      <dgm:t>
        <a:bodyPr/>
        <a:lstStyle/>
        <a:p>
          <a:pPr rtl="1"/>
          <a:endParaRPr lang="fa-IR"/>
        </a:p>
      </dgm:t>
    </dgm:pt>
    <dgm:pt modelId="{1CD97F5C-BDF5-44FA-AFB4-329EC8990355}" type="pres">
      <dgm:prSet presAssocID="{81B3563D-CA4C-47E3-8695-2BD1F9AFF1BD}" presName="rootConnector" presStyleLbl="node2" presStyleIdx="0" presStyleCnt="2"/>
      <dgm:spPr/>
      <dgm:t>
        <a:bodyPr/>
        <a:lstStyle/>
        <a:p>
          <a:pPr rtl="1"/>
          <a:endParaRPr lang="fa-IR"/>
        </a:p>
      </dgm:t>
    </dgm:pt>
    <dgm:pt modelId="{2CCC6363-863F-4DB7-904A-629BC44221F3}" type="pres">
      <dgm:prSet presAssocID="{81B3563D-CA4C-47E3-8695-2BD1F9AFF1BD}" presName="hierChild4" presStyleCnt="0"/>
      <dgm:spPr/>
    </dgm:pt>
    <dgm:pt modelId="{D72DC88E-A296-4141-A225-62ED91D1DF7C}" type="pres">
      <dgm:prSet presAssocID="{81B3563D-CA4C-47E3-8695-2BD1F9AFF1BD}" presName="hierChild5" presStyleCnt="0"/>
      <dgm:spPr/>
    </dgm:pt>
    <dgm:pt modelId="{36EC940F-B5D6-4F72-8C65-6E784A354AD6}" type="pres">
      <dgm:prSet presAssocID="{F7D6BEEB-A8FE-483A-8C76-603A203D1009}" presName="Name50" presStyleLbl="parChTrans1D2" presStyleIdx="1" presStyleCnt="2"/>
      <dgm:spPr/>
    </dgm:pt>
    <dgm:pt modelId="{A06275F5-619A-4CAA-BFCC-C63F84340EFE}" type="pres">
      <dgm:prSet presAssocID="{4ACDD53F-A33E-4813-ACBA-FD034314D795}" presName="hierRoot2" presStyleCnt="0">
        <dgm:presLayoutVars>
          <dgm:hierBranch/>
        </dgm:presLayoutVars>
      </dgm:prSet>
      <dgm:spPr/>
    </dgm:pt>
    <dgm:pt modelId="{2DB60301-750C-4871-B4D7-AEF35846D798}" type="pres">
      <dgm:prSet presAssocID="{4ACDD53F-A33E-4813-ACBA-FD034314D795}" presName="rootComposite" presStyleCnt="0"/>
      <dgm:spPr/>
    </dgm:pt>
    <dgm:pt modelId="{B63F38EA-5BBB-4EC3-A3CD-10B76BD4FEA6}" type="pres">
      <dgm:prSet presAssocID="{4ACDD53F-A33E-4813-ACBA-FD034314D795}" presName="rootText" presStyleLbl="node2" presStyleIdx="1" presStyleCnt="2">
        <dgm:presLayoutVars>
          <dgm:chPref val="3"/>
        </dgm:presLayoutVars>
      </dgm:prSet>
      <dgm:spPr/>
      <dgm:t>
        <a:bodyPr/>
        <a:lstStyle/>
        <a:p>
          <a:pPr rtl="1"/>
          <a:endParaRPr lang="fa-IR"/>
        </a:p>
      </dgm:t>
    </dgm:pt>
    <dgm:pt modelId="{6420FD85-BE1B-4C80-88B0-6A58707F89F5}" type="pres">
      <dgm:prSet presAssocID="{4ACDD53F-A33E-4813-ACBA-FD034314D795}" presName="rootConnector" presStyleLbl="node2" presStyleIdx="1" presStyleCnt="2"/>
      <dgm:spPr/>
      <dgm:t>
        <a:bodyPr/>
        <a:lstStyle/>
        <a:p>
          <a:pPr rtl="1"/>
          <a:endParaRPr lang="fa-IR"/>
        </a:p>
      </dgm:t>
    </dgm:pt>
    <dgm:pt modelId="{67475305-C10F-4E68-A27F-D50500FF9B71}" type="pres">
      <dgm:prSet presAssocID="{4ACDD53F-A33E-4813-ACBA-FD034314D795}" presName="hierChild4" presStyleCnt="0"/>
      <dgm:spPr/>
    </dgm:pt>
    <dgm:pt modelId="{70560938-66CE-458E-BDA3-1C3D1C7ACD55}" type="pres">
      <dgm:prSet presAssocID="{4ACDD53F-A33E-4813-ACBA-FD034314D795}" presName="hierChild5" presStyleCnt="0"/>
      <dgm:spPr/>
    </dgm:pt>
    <dgm:pt modelId="{37A84F4D-9C16-47D0-B412-DB25D033E234}" type="pres">
      <dgm:prSet presAssocID="{C427C215-E888-4AC0-842B-1E4835A0A484}" presName="hierChild3" presStyleCnt="0"/>
      <dgm:spPr/>
    </dgm:pt>
  </dgm:ptLst>
  <dgm:cxnLst>
    <dgm:cxn modelId="{2B8DFD68-6F86-4465-A1A7-3FCAD49055D3}" srcId="{C427C215-E888-4AC0-842B-1E4835A0A484}" destId="{4ACDD53F-A33E-4813-ACBA-FD034314D795}" srcOrd="1" destOrd="0" parTransId="{F7D6BEEB-A8FE-483A-8C76-603A203D1009}" sibTransId="{4EAD3A86-8864-4BEA-A1FB-1F9D747FFAEF}"/>
    <dgm:cxn modelId="{5B103B11-3EF5-4484-BFEF-804A247590B8}" type="presOf" srcId="{81B3563D-CA4C-47E3-8695-2BD1F9AFF1BD}" destId="{F3A670A9-1627-40CF-A7A0-E2200F4D6E26}" srcOrd="0" destOrd="0" presId="urn:microsoft.com/office/officeart/2005/8/layout/orgChart1"/>
    <dgm:cxn modelId="{BB9CF9A4-24B7-424E-BCF7-1EF2BB392967}" type="presOf" srcId="{BB432168-829F-4CD2-927A-96B430405468}" destId="{83E62974-F8D1-42D9-9FA7-EC7A5B490A58}" srcOrd="0" destOrd="0" presId="urn:microsoft.com/office/officeart/2005/8/layout/orgChart1"/>
    <dgm:cxn modelId="{8B4227CE-73B3-473C-8641-174ADD37F37B}" type="presOf" srcId="{C427C215-E888-4AC0-842B-1E4835A0A484}" destId="{A6FB9343-4C64-4C3B-A883-6D6AA4B23E92}" srcOrd="1" destOrd="0" presId="urn:microsoft.com/office/officeart/2005/8/layout/orgChart1"/>
    <dgm:cxn modelId="{E08D723E-FAAD-4EF7-B23C-E097633E5D8C}" type="presOf" srcId="{81B3563D-CA4C-47E3-8695-2BD1F9AFF1BD}" destId="{1CD97F5C-BDF5-44FA-AFB4-329EC8990355}" srcOrd="1" destOrd="0" presId="urn:microsoft.com/office/officeart/2005/8/layout/orgChart1"/>
    <dgm:cxn modelId="{CAFF4561-D6FD-48AC-A314-F244F6E25D32}" type="presOf" srcId="{C427C215-E888-4AC0-842B-1E4835A0A484}" destId="{819B37A3-B096-412A-BE4B-9440EA8F4FE0}" srcOrd="0" destOrd="0" presId="urn:microsoft.com/office/officeart/2005/8/layout/orgChart1"/>
    <dgm:cxn modelId="{60682F64-47E7-402B-B7F5-831B0B110126}" srcId="{C427C215-E888-4AC0-842B-1E4835A0A484}" destId="{81B3563D-CA4C-47E3-8695-2BD1F9AFF1BD}" srcOrd="0" destOrd="0" parTransId="{DE6E6958-44EE-4A43-ACF0-FD2BA3B3FC43}" sibTransId="{EE420094-E19E-4413-86E8-65B198C3CF28}"/>
    <dgm:cxn modelId="{3034E643-913E-4EF8-B164-34013F0886B6}" type="presOf" srcId="{F7D6BEEB-A8FE-483A-8C76-603A203D1009}" destId="{36EC940F-B5D6-4F72-8C65-6E784A354AD6}" srcOrd="0" destOrd="0" presId="urn:microsoft.com/office/officeart/2005/8/layout/orgChart1"/>
    <dgm:cxn modelId="{1D58932F-A0E2-403E-8A6B-883B740F7AD9}" type="presOf" srcId="{DE6E6958-44EE-4A43-ACF0-FD2BA3B3FC43}" destId="{669A92ED-BA9B-4302-8D23-555C0A6D8CE7}" srcOrd="0" destOrd="0" presId="urn:microsoft.com/office/officeart/2005/8/layout/orgChart1"/>
    <dgm:cxn modelId="{78EE7A39-D5EE-467C-BAAF-788BCA3D2D4F}" type="presOf" srcId="{4ACDD53F-A33E-4813-ACBA-FD034314D795}" destId="{6420FD85-BE1B-4C80-88B0-6A58707F89F5}" srcOrd="1" destOrd="0" presId="urn:microsoft.com/office/officeart/2005/8/layout/orgChart1"/>
    <dgm:cxn modelId="{2281DFDA-0631-4070-8997-FA3B15474A47}" type="presOf" srcId="{4ACDD53F-A33E-4813-ACBA-FD034314D795}" destId="{B63F38EA-5BBB-4EC3-A3CD-10B76BD4FEA6}" srcOrd="0" destOrd="0" presId="urn:microsoft.com/office/officeart/2005/8/layout/orgChart1"/>
    <dgm:cxn modelId="{8E3B33EC-CDA5-4452-9DFF-FE24EE0EE83E}" srcId="{BB432168-829F-4CD2-927A-96B430405468}" destId="{C427C215-E888-4AC0-842B-1E4835A0A484}" srcOrd="0" destOrd="0" parTransId="{8623504C-1B4C-403D-907E-A8CB14A329F4}" sibTransId="{8B601610-7959-4D6C-B3F8-3AAFD16C08C1}"/>
    <dgm:cxn modelId="{C534E23F-4B55-4701-89FA-CA782CC5CB91}" type="presParOf" srcId="{83E62974-F8D1-42D9-9FA7-EC7A5B490A58}" destId="{96A0E7DB-CFEB-44BE-9DAE-4232BB5F4F28}" srcOrd="0" destOrd="0" presId="urn:microsoft.com/office/officeart/2005/8/layout/orgChart1"/>
    <dgm:cxn modelId="{A119BBA5-61BD-4758-9113-12D714C2A5F0}" type="presParOf" srcId="{96A0E7DB-CFEB-44BE-9DAE-4232BB5F4F28}" destId="{683D87CB-E169-4DA7-9206-BD9E247D0EC9}" srcOrd="0" destOrd="0" presId="urn:microsoft.com/office/officeart/2005/8/layout/orgChart1"/>
    <dgm:cxn modelId="{33FF7D9A-0B80-4202-AAD0-03547552A4E9}" type="presParOf" srcId="{683D87CB-E169-4DA7-9206-BD9E247D0EC9}" destId="{819B37A3-B096-412A-BE4B-9440EA8F4FE0}" srcOrd="0" destOrd="0" presId="urn:microsoft.com/office/officeart/2005/8/layout/orgChart1"/>
    <dgm:cxn modelId="{2D6A882A-BBF6-428C-B0AD-3AB06C879736}" type="presParOf" srcId="{683D87CB-E169-4DA7-9206-BD9E247D0EC9}" destId="{A6FB9343-4C64-4C3B-A883-6D6AA4B23E92}" srcOrd="1" destOrd="0" presId="urn:microsoft.com/office/officeart/2005/8/layout/orgChart1"/>
    <dgm:cxn modelId="{FE9DC3C1-177A-494D-A5F1-C3EE4F746D3F}" type="presParOf" srcId="{96A0E7DB-CFEB-44BE-9DAE-4232BB5F4F28}" destId="{6CF08CF2-D480-4A93-9FB9-72F2F7B88D43}" srcOrd="1" destOrd="0" presId="urn:microsoft.com/office/officeart/2005/8/layout/orgChart1"/>
    <dgm:cxn modelId="{CD1515E8-1A8D-4363-85CB-4FD030697601}" type="presParOf" srcId="{6CF08CF2-D480-4A93-9FB9-72F2F7B88D43}" destId="{669A92ED-BA9B-4302-8D23-555C0A6D8CE7}" srcOrd="0" destOrd="0" presId="urn:microsoft.com/office/officeart/2005/8/layout/orgChart1"/>
    <dgm:cxn modelId="{691576DA-9480-4716-9CA0-5CAED33B181C}" type="presParOf" srcId="{6CF08CF2-D480-4A93-9FB9-72F2F7B88D43}" destId="{44FC17CA-9F45-4524-81CE-AB4E228151B9}" srcOrd="1" destOrd="0" presId="urn:microsoft.com/office/officeart/2005/8/layout/orgChart1"/>
    <dgm:cxn modelId="{854F77FC-1F1A-46D1-9F91-72C267C0A44E}" type="presParOf" srcId="{44FC17CA-9F45-4524-81CE-AB4E228151B9}" destId="{0F998C75-58A2-4822-A232-6A90D8F7BAEF}" srcOrd="0" destOrd="0" presId="urn:microsoft.com/office/officeart/2005/8/layout/orgChart1"/>
    <dgm:cxn modelId="{8ADCBA34-035F-4559-A190-F42CE7C8C2F0}" type="presParOf" srcId="{0F998C75-58A2-4822-A232-6A90D8F7BAEF}" destId="{F3A670A9-1627-40CF-A7A0-E2200F4D6E26}" srcOrd="0" destOrd="0" presId="urn:microsoft.com/office/officeart/2005/8/layout/orgChart1"/>
    <dgm:cxn modelId="{05A7184D-9E8A-4631-AF55-AC5406FF6114}" type="presParOf" srcId="{0F998C75-58A2-4822-A232-6A90D8F7BAEF}" destId="{1CD97F5C-BDF5-44FA-AFB4-329EC8990355}" srcOrd="1" destOrd="0" presId="urn:microsoft.com/office/officeart/2005/8/layout/orgChart1"/>
    <dgm:cxn modelId="{DFBC8383-DCD7-4D90-A1FB-EE512FE05B18}" type="presParOf" srcId="{44FC17CA-9F45-4524-81CE-AB4E228151B9}" destId="{2CCC6363-863F-4DB7-904A-629BC44221F3}" srcOrd="1" destOrd="0" presId="urn:microsoft.com/office/officeart/2005/8/layout/orgChart1"/>
    <dgm:cxn modelId="{E5F7B76E-D5F1-4F77-B5B8-6312648DD95F}" type="presParOf" srcId="{44FC17CA-9F45-4524-81CE-AB4E228151B9}" destId="{D72DC88E-A296-4141-A225-62ED91D1DF7C}" srcOrd="2" destOrd="0" presId="urn:microsoft.com/office/officeart/2005/8/layout/orgChart1"/>
    <dgm:cxn modelId="{EE190752-E7A4-4D84-9F4D-30F2F8930F72}" type="presParOf" srcId="{6CF08CF2-D480-4A93-9FB9-72F2F7B88D43}" destId="{36EC940F-B5D6-4F72-8C65-6E784A354AD6}" srcOrd="2" destOrd="0" presId="urn:microsoft.com/office/officeart/2005/8/layout/orgChart1"/>
    <dgm:cxn modelId="{6AA0000D-14F4-401B-B35E-2D355232915D}" type="presParOf" srcId="{6CF08CF2-D480-4A93-9FB9-72F2F7B88D43}" destId="{A06275F5-619A-4CAA-BFCC-C63F84340EFE}" srcOrd="3" destOrd="0" presId="urn:microsoft.com/office/officeart/2005/8/layout/orgChart1"/>
    <dgm:cxn modelId="{B7E1592B-2DA3-4FD8-9650-31F439DDC08B}" type="presParOf" srcId="{A06275F5-619A-4CAA-BFCC-C63F84340EFE}" destId="{2DB60301-750C-4871-B4D7-AEF35846D798}" srcOrd="0" destOrd="0" presId="urn:microsoft.com/office/officeart/2005/8/layout/orgChart1"/>
    <dgm:cxn modelId="{9813A6AD-5AA4-4B7E-98A3-AD4C88CE0C8A}" type="presParOf" srcId="{2DB60301-750C-4871-B4D7-AEF35846D798}" destId="{B63F38EA-5BBB-4EC3-A3CD-10B76BD4FEA6}" srcOrd="0" destOrd="0" presId="urn:microsoft.com/office/officeart/2005/8/layout/orgChart1"/>
    <dgm:cxn modelId="{48D578DC-6C78-4482-9897-31C6811B8DC6}" type="presParOf" srcId="{2DB60301-750C-4871-B4D7-AEF35846D798}" destId="{6420FD85-BE1B-4C80-88B0-6A58707F89F5}" srcOrd="1" destOrd="0" presId="urn:microsoft.com/office/officeart/2005/8/layout/orgChart1"/>
    <dgm:cxn modelId="{F35FE25B-9E1B-4168-8326-83909E3E77EF}" type="presParOf" srcId="{A06275F5-619A-4CAA-BFCC-C63F84340EFE}" destId="{67475305-C10F-4E68-A27F-D50500FF9B71}" srcOrd="1" destOrd="0" presId="urn:microsoft.com/office/officeart/2005/8/layout/orgChart1"/>
    <dgm:cxn modelId="{B9302B99-D5EC-4C97-8E5A-B81DCD26A4D8}" type="presParOf" srcId="{A06275F5-619A-4CAA-BFCC-C63F84340EFE}" destId="{70560938-66CE-458E-BDA3-1C3D1C7ACD55}" srcOrd="2" destOrd="0" presId="urn:microsoft.com/office/officeart/2005/8/layout/orgChart1"/>
    <dgm:cxn modelId="{ED230A5C-AF0E-406E-A245-9374B6FCA3A5}" type="presParOf" srcId="{96A0E7DB-CFEB-44BE-9DAE-4232BB5F4F28}" destId="{37A84F4D-9C16-47D0-B412-DB25D033E234}" srcOrd="2" destOrd="0" presId="urn:microsoft.com/office/officeart/2005/8/layout/orgChar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AA94B-08F8-4AD4-9424-C7C4E9E7FC9F}" type="doc">
      <dgm:prSet loTypeId="urn:microsoft.com/office/officeart/2005/8/layout/orgChart1" loCatId="hierarchy" qsTypeId="urn:microsoft.com/office/officeart/2005/8/quickstyle/simple1" qsCatId="simple" csTypeId="urn:microsoft.com/office/officeart/2005/8/colors/accent1_2" csCatId="accent1"/>
      <dgm:spPr/>
    </dgm:pt>
    <dgm:pt modelId="{3ABF6526-4026-487E-90CC-457BB1A065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FUNDAMENTAL</a:t>
          </a:r>
        </a:p>
      </dgm:t>
    </dgm:pt>
    <dgm:pt modelId="{AAB4BE0F-2070-40BA-8B52-C02208201756}" type="parTrans" cxnId="{61347387-23BA-49A2-884D-2AB159739AD0}">
      <dgm:prSet/>
      <dgm:spPr/>
    </dgm:pt>
    <dgm:pt modelId="{8E84CAEA-3A5F-4704-B23E-52A1B2E44443}" type="sibTrans" cxnId="{61347387-23BA-49A2-884D-2AB159739AD0}">
      <dgm:prSet/>
      <dgm:spPr/>
    </dgm:pt>
    <dgm:pt modelId="{1146C712-39A6-461F-B8AB-287A6C0672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Natural Environment</a:t>
          </a:r>
          <a:endPar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dgm:t>
    </dgm:pt>
    <dgm:pt modelId="{8947255C-0A8D-4CEE-BA69-3C2645B404DA}" type="parTrans" cxnId="{67813F23-5F30-4D26-89D1-3F6DF06795F9}">
      <dgm:prSet/>
      <dgm:spPr/>
    </dgm:pt>
    <dgm:pt modelId="{EB4310CF-0648-42B5-AF14-69167B1F55D4}" type="sibTrans" cxnId="{67813F23-5F30-4D26-89D1-3F6DF06795F9}">
      <dgm:prSet/>
      <dgm:spPr/>
    </dgm:pt>
    <dgm:pt modelId="{6B2CD9F2-F96C-428C-80B6-E4F1CC746807}">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Macrosocial Factors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Historical Conditions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Political Orders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Economic Order</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Legal Codes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Human Rights Doctrines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Social and Cultural Institutions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Ideologies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dgm:t>
    </dgm:pt>
    <dgm:pt modelId="{3ACB6C10-13B4-4E6E-977C-8F4D3CA4A37F}" type="parTrans" cxnId="{04E1D7DB-3263-46F1-AA90-3CC295A90AE6}">
      <dgm:prSet/>
      <dgm:spPr/>
    </dgm:pt>
    <dgm:pt modelId="{66711E80-CC90-4260-ABC5-5FCC4078A35B}" type="sibTrans" cxnId="{04E1D7DB-3263-46F1-AA90-3CC295A90AE6}">
      <dgm:prSet/>
      <dgm:spPr/>
    </dgm:pt>
    <dgm:pt modelId="{DC1B8BB7-B1A1-4BCF-A7C5-FB7B3F7FD3BA}">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Inequalities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Distribution of Material Wealth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Distribution of Employment Opportunities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Distribution of Educational Opportunities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Distribution of Political Influence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dgm:t>
    </dgm:pt>
    <dgm:pt modelId="{5846B446-36B0-4009-98B0-383ED25F90F9}" type="parTrans" cxnId="{74873674-380D-4C87-9F8F-D227BA24C691}">
      <dgm:prSet/>
      <dgm:spPr/>
    </dgm:pt>
    <dgm:pt modelId="{BCC5C679-F3A9-4D23-A46D-41C5788630A1}" type="sibTrans" cxnId="{74873674-380D-4C87-9F8F-D227BA24C691}">
      <dgm:prSet/>
      <dgm:spPr/>
    </dgm:pt>
    <dgm:pt modelId="{1786AB26-DF6B-4912-A1B5-D6718AAD8565}" type="pres">
      <dgm:prSet presAssocID="{C25AA94B-08F8-4AD4-9424-C7C4E9E7FC9F}" presName="hierChild1" presStyleCnt="0">
        <dgm:presLayoutVars>
          <dgm:orgChart val="1"/>
          <dgm:chPref val="1"/>
          <dgm:dir/>
          <dgm:animOne val="branch"/>
          <dgm:animLvl val="lvl"/>
          <dgm:resizeHandles/>
        </dgm:presLayoutVars>
      </dgm:prSet>
      <dgm:spPr/>
    </dgm:pt>
    <dgm:pt modelId="{D20A52B9-7E74-46F6-83EF-8287991B2D4B}" type="pres">
      <dgm:prSet presAssocID="{3ABF6526-4026-487E-90CC-457BB1A06539}" presName="hierRoot1" presStyleCnt="0">
        <dgm:presLayoutVars>
          <dgm:hierBranch val="r"/>
        </dgm:presLayoutVars>
      </dgm:prSet>
      <dgm:spPr/>
    </dgm:pt>
    <dgm:pt modelId="{6A6F2765-68E1-4FB0-9610-1E2F53F2D63D}" type="pres">
      <dgm:prSet presAssocID="{3ABF6526-4026-487E-90CC-457BB1A06539}" presName="rootComposite1" presStyleCnt="0"/>
      <dgm:spPr/>
    </dgm:pt>
    <dgm:pt modelId="{68479380-643B-4929-BD66-8D69533E4050}" type="pres">
      <dgm:prSet presAssocID="{3ABF6526-4026-487E-90CC-457BB1A06539}" presName="rootText1" presStyleLbl="node0" presStyleIdx="0" presStyleCnt="1">
        <dgm:presLayoutVars>
          <dgm:chPref val="3"/>
        </dgm:presLayoutVars>
      </dgm:prSet>
      <dgm:spPr/>
      <dgm:t>
        <a:bodyPr/>
        <a:lstStyle/>
        <a:p>
          <a:pPr rtl="1"/>
          <a:endParaRPr lang="fa-IR"/>
        </a:p>
      </dgm:t>
    </dgm:pt>
    <dgm:pt modelId="{1BAD68BA-D80D-4FFB-9D9C-2E6D2E7C36B1}" type="pres">
      <dgm:prSet presAssocID="{3ABF6526-4026-487E-90CC-457BB1A06539}" presName="rootConnector1" presStyleLbl="node1" presStyleIdx="0" presStyleCnt="0"/>
      <dgm:spPr/>
      <dgm:t>
        <a:bodyPr/>
        <a:lstStyle/>
        <a:p>
          <a:pPr rtl="1"/>
          <a:endParaRPr lang="fa-IR"/>
        </a:p>
      </dgm:t>
    </dgm:pt>
    <dgm:pt modelId="{9CE424A1-6865-46C3-9A6C-68237D234049}" type="pres">
      <dgm:prSet presAssocID="{3ABF6526-4026-487E-90CC-457BB1A06539}" presName="hierChild2" presStyleCnt="0"/>
      <dgm:spPr/>
    </dgm:pt>
    <dgm:pt modelId="{7A6341EA-A6FE-446B-BC47-BD81CBA84790}" type="pres">
      <dgm:prSet presAssocID="{8947255C-0A8D-4CEE-BA69-3C2645B404DA}" presName="Name50" presStyleLbl="parChTrans1D2" presStyleIdx="0" presStyleCnt="3"/>
      <dgm:spPr/>
    </dgm:pt>
    <dgm:pt modelId="{9957CC7B-9017-4648-9B59-5B3C1523E286}" type="pres">
      <dgm:prSet presAssocID="{1146C712-39A6-461F-B8AB-287A6C06724B}" presName="hierRoot2" presStyleCnt="0">
        <dgm:presLayoutVars>
          <dgm:hierBranch/>
        </dgm:presLayoutVars>
      </dgm:prSet>
      <dgm:spPr/>
    </dgm:pt>
    <dgm:pt modelId="{57FBDED2-9275-4855-92F8-F24FB86E1B08}" type="pres">
      <dgm:prSet presAssocID="{1146C712-39A6-461F-B8AB-287A6C06724B}" presName="rootComposite" presStyleCnt="0"/>
      <dgm:spPr/>
    </dgm:pt>
    <dgm:pt modelId="{6EB70311-6F1D-4335-B5F7-111781F6F043}" type="pres">
      <dgm:prSet presAssocID="{1146C712-39A6-461F-B8AB-287A6C06724B}" presName="rootText" presStyleLbl="node2" presStyleIdx="0" presStyleCnt="3">
        <dgm:presLayoutVars>
          <dgm:chPref val="3"/>
        </dgm:presLayoutVars>
      </dgm:prSet>
      <dgm:spPr/>
      <dgm:t>
        <a:bodyPr/>
        <a:lstStyle/>
        <a:p>
          <a:pPr rtl="1"/>
          <a:endParaRPr lang="fa-IR"/>
        </a:p>
      </dgm:t>
    </dgm:pt>
    <dgm:pt modelId="{F7B84635-3C72-4A95-9C89-215DEDB03EAB}" type="pres">
      <dgm:prSet presAssocID="{1146C712-39A6-461F-B8AB-287A6C06724B}" presName="rootConnector" presStyleLbl="node2" presStyleIdx="0" presStyleCnt="3"/>
      <dgm:spPr/>
      <dgm:t>
        <a:bodyPr/>
        <a:lstStyle/>
        <a:p>
          <a:pPr rtl="1"/>
          <a:endParaRPr lang="fa-IR"/>
        </a:p>
      </dgm:t>
    </dgm:pt>
    <dgm:pt modelId="{0709EDC5-153F-471E-9BF4-FFFC37BC850A}" type="pres">
      <dgm:prSet presAssocID="{1146C712-39A6-461F-B8AB-287A6C06724B}" presName="hierChild4" presStyleCnt="0"/>
      <dgm:spPr/>
    </dgm:pt>
    <dgm:pt modelId="{ED69C69A-56CE-4353-B1E1-21F133EA6371}" type="pres">
      <dgm:prSet presAssocID="{1146C712-39A6-461F-B8AB-287A6C06724B}" presName="hierChild5" presStyleCnt="0"/>
      <dgm:spPr/>
    </dgm:pt>
    <dgm:pt modelId="{0AEE23CC-7912-42AD-AF8F-7ABB41598794}" type="pres">
      <dgm:prSet presAssocID="{3ACB6C10-13B4-4E6E-977C-8F4D3CA4A37F}" presName="Name50" presStyleLbl="parChTrans1D2" presStyleIdx="1" presStyleCnt="3"/>
      <dgm:spPr/>
    </dgm:pt>
    <dgm:pt modelId="{5DB8F932-1DAC-4B98-A663-F0C9A46ADCC7}" type="pres">
      <dgm:prSet presAssocID="{6B2CD9F2-F96C-428C-80B6-E4F1CC746807}" presName="hierRoot2" presStyleCnt="0">
        <dgm:presLayoutVars>
          <dgm:hierBranch/>
        </dgm:presLayoutVars>
      </dgm:prSet>
      <dgm:spPr/>
    </dgm:pt>
    <dgm:pt modelId="{9D26508F-A1A0-4605-AE95-E0763DFE727C}" type="pres">
      <dgm:prSet presAssocID="{6B2CD9F2-F96C-428C-80B6-E4F1CC746807}" presName="rootComposite" presStyleCnt="0"/>
      <dgm:spPr/>
    </dgm:pt>
    <dgm:pt modelId="{66886188-BAE3-40AD-8876-32BCC8C68169}" type="pres">
      <dgm:prSet presAssocID="{6B2CD9F2-F96C-428C-80B6-E4F1CC746807}" presName="rootText" presStyleLbl="node2" presStyleIdx="1" presStyleCnt="3">
        <dgm:presLayoutVars>
          <dgm:chPref val="3"/>
        </dgm:presLayoutVars>
      </dgm:prSet>
      <dgm:spPr/>
      <dgm:t>
        <a:bodyPr/>
        <a:lstStyle/>
        <a:p>
          <a:pPr rtl="1"/>
          <a:endParaRPr lang="fa-IR"/>
        </a:p>
      </dgm:t>
    </dgm:pt>
    <dgm:pt modelId="{4A7FD59A-5166-4826-84F1-8F24273F2A48}" type="pres">
      <dgm:prSet presAssocID="{6B2CD9F2-F96C-428C-80B6-E4F1CC746807}" presName="rootConnector" presStyleLbl="node2" presStyleIdx="1" presStyleCnt="3"/>
      <dgm:spPr/>
      <dgm:t>
        <a:bodyPr/>
        <a:lstStyle/>
        <a:p>
          <a:pPr rtl="1"/>
          <a:endParaRPr lang="fa-IR"/>
        </a:p>
      </dgm:t>
    </dgm:pt>
    <dgm:pt modelId="{2BEE65F4-BFA2-4B44-B97F-1C304A00E7DA}" type="pres">
      <dgm:prSet presAssocID="{6B2CD9F2-F96C-428C-80B6-E4F1CC746807}" presName="hierChild4" presStyleCnt="0"/>
      <dgm:spPr/>
    </dgm:pt>
    <dgm:pt modelId="{9C3D1BF3-5A03-4CED-AAF4-2B16C1C4F6D8}" type="pres">
      <dgm:prSet presAssocID="{6B2CD9F2-F96C-428C-80B6-E4F1CC746807}" presName="hierChild5" presStyleCnt="0"/>
      <dgm:spPr/>
    </dgm:pt>
    <dgm:pt modelId="{DB737F1A-DEC4-44A6-9421-0F433A44ABEE}" type="pres">
      <dgm:prSet presAssocID="{5846B446-36B0-4009-98B0-383ED25F90F9}" presName="Name50" presStyleLbl="parChTrans1D2" presStyleIdx="2" presStyleCnt="3"/>
      <dgm:spPr/>
    </dgm:pt>
    <dgm:pt modelId="{9A34AC77-7691-4197-AC08-9D6B9444F740}" type="pres">
      <dgm:prSet presAssocID="{DC1B8BB7-B1A1-4BCF-A7C5-FB7B3F7FD3BA}" presName="hierRoot2" presStyleCnt="0">
        <dgm:presLayoutVars>
          <dgm:hierBranch/>
        </dgm:presLayoutVars>
      </dgm:prSet>
      <dgm:spPr/>
    </dgm:pt>
    <dgm:pt modelId="{93692C54-B631-4483-9B39-356CEAABBE47}" type="pres">
      <dgm:prSet presAssocID="{DC1B8BB7-B1A1-4BCF-A7C5-FB7B3F7FD3BA}" presName="rootComposite" presStyleCnt="0"/>
      <dgm:spPr/>
    </dgm:pt>
    <dgm:pt modelId="{FE867C4B-0CEA-4316-A980-157A642C7B8B}" type="pres">
      <dgm:prSet presAssocID="{DC1B8BB7-B1A1-4BCF-A7C5-FB7B3F7FD3BA}" presName="rootText" presStyleLbl="node2" presStyleIdx="2" presStyleCnt="3">
        <dgm:presLayoutVars>
          <dgm:chPref val="3"/>
        </dgm:presLayoutVars>
      </dgm:prSet>
      <dgm:spPr/>
      <dgm:t>
        <a:bodyPr/>
        <a:lstStyle/>
        <a:p>
          <a:pPr rtl="1"/>
          <a:endParaRPr lang="fa-IR"/>
        </a:p>
      </dgm:t>
    </dgm:pt>
    <dgm:pt modelId="{0395C381-9735-4E16-9D8D-9CB2F45E0571}" type="pres">
      <dgm:prSet presAssocID="{DC1B8BB7-B1A1-4BCF-A7C5-FB7B3F7FD3BA}" presName="rootConnector" presStyleLbl="node2" presStyleIdx="2" presStyleCnt="3"/>
      <dgm:spPr/>
      <dgm:t>
        <a:bodyPr/>
        <a:lstStyle/>
        <a:p>
          <a:pPr rtl="1"/>
          <a:endParaRPr lang="fa-IR"/>
        </a:p>
      </dgm:t>
    </dgm:pt>
    <dgm:pt modelId="{1C87C002-DA6C-4F8B-9CB1-6CE86842249C}" type="pres">
      <dgm:prSet presAssocID="{DC1B8BB7-B1A1-4BCF-A7C5-FB7B3F7FD3BA}" presName="hierChild4" presStyleCnt="0"/>
      <dgm:spPr/>
    </dgm:pt>
    <dgm:pt modelId="{B90F7D92-AEF6-47A6-8B84-2CC167C5C384}" type="pres">
      <dgm:prSet presAssocID="{DC1B8BB7-B1A1-4BCF-A7C5-FB7B3F7FD3BA}" presName="hierChild5" presStyleCnt="0"/>
      <dgm:spPr/>
    </dgm:pt>
    <dgm:pt modelId="{C132D573-0C64-46D9-9C53-9694225B6A0B}" type="pres">
      <dgm:prSet presAssocID="{3ABF6526-4026-487E-90CC-457BB1A06539}" presName="hierChild3" presStyleCnt="0"/>
      <dgm:spPr/>
    </dgm:pt>
  </dgm:ptLst>
  <dgm:cxnLst>
    <dgm:cxn modelId="{04E1D7DB-3263-46F1-AA90-3CC295A90AE6}" srcId="{3ABF6526-4026-487E-90CC-457BB1A06539}" destId="{6B2CD9F2-F96C-428C-80B6-E4F1CC746807}" srcOrd="1" destOrd="0" parTransId="{3ACB6C10-13B4-4E6E-977C-8F4D3CA4A37F}" sibTransId="{66711E80-CC90-4260-ABC5-5FCC4078A35B}"/>
    <dgm:cxn modelId="{67813F23-5F30-4D26-89D1-3F6DF06795F9}" srcId="{3ABF6526-4026-487E-90CC-457BB1A06539}" destId="{1146C712-39A6-461F-B8AB-287A6C06724B}" srcOrd="0" destOrd="0" parTransId="{8947255C-0A8D-4CEE-BA69-3C2645B404DA}" sibTransId="{EB4310CF-0648-42B5-AF14-69167B1F55D4}"/>
    <dgm:cxn modelId="{795D67DC-5894-465A-B6F6-99CCAE85C6DF}" type="presOf" srcId="{1146C712-39A6-461F-B8AB-287A6C06724B}" destId="{6EB70311-6F1D-4335-B5F7-111781F6F043}" srcOrd="0" destOrd="0" presId="urn:microsoft.com/office/officeart/2005/8/layout/orgChart1"/>
    <dgm:cxn modelId="{4726963E-6611-4478-8D44-82C924307D28}" type="presOf" srcId="{C25AA94B-08F8-4AD4-9424-C7C4E9E7FC9F}" destId="{1786AB26-DF6B-4912-A1B5-D6718AAD8565}" srcOrd="0" destOrd="0" presId="urn:microsoft.com/office/officeart/2005/8/layout/orgChart1"/>
    <dgm:cxn modelId="{2044D79F-E586-460F-AF7D-06CE6E2657B5}" type="presOf" srcId="{1146C712-39A6-461F-B8AB-287A6C06724B}" destId="{F7B84635-3C72-4A95-9C89-215DEDB03EAB}" srcOrd="1" destOrd="0" presId="urn:microsoft.com/office/officeart/2005/8/layout/orgChart1"/>
    <dgm:cxn modelId="{45E49A9C-0572-4D30-B84B-41E97527FCC0}" type="presOf" srcId="{3ABF6526-4026-487E-90CC-457BB1A06539}" destId="{68479380-643B-4929-BD66-8D69533E4050}" srcOrd="0" destOrd="0" presId="urn:microsoft.com/office/officeart/2005/8/layout/orgChart1"/>
    <dgm:cxn modelId="{66119C01-D8E0-463B-B852-13690A2D3E52}" type="presOf" srcId="{DC1B8BB7-B1A1-4BCF-A7C5-FB7B3F7FD3BA}" destId="{FE867C4B-0CEA-4316-A980-157A642C7B8B}" srcOrd="0" destOrd="0" presId="urn:microsoft.com/office/officeart/2005/8/layout/orgChart1"/>
    <dgm:cxn modelId="{AB3025F4-5CFD-4800-BF60-1997511DFE80}" type="presOf" srcId="{5846B446-36B0-4009-98B0-383ED25F90F9}" destId="{DB737F1A-DEC4-44A6-9421-0F433A44ABEE}" srcOrd="0" destOrd="0" presId="urn:microsoft.com/office/officeart/2005/8/layout/orgChart1"/>
    <dgm:cxn modelId="{B3821BB9-6F6C-45D0-893C-B54F1338B1A3}" type="presOf" srcId="{DC1B8BB7-B1A1-4BCF-A7C5-FB7B3F7FD3BA}" destId="{0395C381-9735-4E16-9D8D-9CB2F45E0571}" srcOrd="1" destOrd="0" presId="urn:microsoft.com/office/officeart/2005/8/layout/orgChart1"/>
    <dgm:cxn modelId="{8917C907-55BE-44CA-82BA-B3EDF0D95246}" type="presOf" srcId="{8947255C-0A8D-4CEE-BA69-3C2645B404DA}" destId="{7A6341EA-A6FE-446B-BC47-BD81CBA84790}" srcOrd="0" destOrd="0" presId="urn:microsoft.com/office/officeart/2005/8/layout/orgChart1"/>
    <dgm:cxn modelId="{74873674-380D-4C87-9F8F-D227BA24C691}" srcId="{3ABF6526-4026-487E-90CC-457BB1A06539}" destId="{DC1B8BB7-B1A1-4BCF-A7C5-FB7B3F7FD3BA}" srcOrd="2" destOrd="0" parTransId="{5846B446-36B0-4009-98B0-383ED25F90F9}" sibTransId="{BCC5C679-F3A9-4D23-A46D-41C5788630A1}"/>
    <dgm:cxn modelId="{4C8415AF-A591-48A1-99C4-07CBEE90F956}" type="presOf" srcId="{6B2CD9F2-F96C-428C-80B6-E4F1CC746807}" destId="{66886188-BAE3-40AD-8876-32BCC8C68169}" srcOrd="0" destOrd="0" presId="urn:microsoft.com/office/officeart/2005/8/layout/orgChart1"/>
    <dgm:cxn modelId="{C804B2FB-87F1-4B47-8B58-15C2850854BF}" type="presOf" srcId="{6B2CD9F2-F96C-428C-80B6-E4F1CC746807}" destId="{4A7FD59A-5166-4826-84F1-8F24273F2A48}" srcOrd="1" destOrd="0" presId="urn:microsoft.com/office/officeart/2005/8/layout/orgChart1"/>
    <dgm:cxn modelId="{F5801C65-43E1-45C1-8E2C-DAFE96CAE4AE}" type="presOf" srcId="{3ACB6C10-13B4-4E6E-977C-8F4D3CA4A37F}" destId="{0AEE23CC-7912-42AD-AF8F-7ABB41598794}" srcOrd="0" destOrd="0" presId="urn:microsoft.com/office/officeart/2005/8/layout/orgChart1"/>
    <dgm:cxn modelId="{903BC332-BD18-46BE-BBC5-B81F2DBA0204}" type="presOf" srcId="{3ABF6526-4026-487E-90CC-457BB1A06539}" destId="{1BAD68BA-D80D-4FFB-9D9C-2E6D2E7C36B1}" srcOrd="1" destOrd="0" presId="urn:microsoft.com/office/officeart/2005/8/layout/orgChart1"/>
    <dgm:cxn modelId="{61347387-23BA-49A2-884D-2AB159739AD0}" srcId="{C25AA94B-08F8-4AD4-9424-C7C4E9E7FC9F}" destId="{3ABF6526-4026-487E-90CC-457BB1A06539}" srcOrd="0" destOrd="0" parTransId="{AAB4BE0F-2070-40BA-8B52-C02208201756}" sibTransId="{8E84CAEA-3A5F-4704-B23E-52A1B2E44443}"/>
    <dgm:cxn modelId="{84980B28-70CA-4A4B-BCD8-89B1BFC6C0AC}" type="presParOf" srcId="{1786AB26-DF6B-4912-A1B5-D6718AAD8565}" destId="{D20A52B9-7E74-46F6-83EF-8287991B2D4B}" srcOrd="0" destOrd="0" presId="urn:microsoft.com/office/officeart/2005/8/layout/orgChart1"/>
    <dgm:cxn modelId="{BCFC0820-6AF3-41EC-B609-528438C9CB2D}" type="presParOf" srcId="{D20A52B9-7E74-46F6-83EF-8287991B2D4B}" destId="{6A6F2765-68E1-4FB0-9610-1E2F53F2D63D}" srcOrd="0" destOrd="0" presId="urn:microsoft.com/office/officeart/2005/8/layout/orgChart1"/>
    <dgm:cxn modelId="{D469E48E-3717-4A61-965B-AC37A924585B}" type="presParOf" srcId="{6A6F2765-68E1-4FB0-9610-1E2F53F2D63D}" destId="{68479380-643B-4929-BD66-8D69533E4050}" srcOrd="0" destOrd="0" presId="urn:microsoft.com/office/officeart/2005/8/layout/orgChart1"/>
    <dgm:cxn modelId="{1F92A256-B548-47DC-A238-4C2B1C5592E1}" type="presParOf" srcId="{6A6F2765-68E1-4FB0-9610-1E2F53F2D63D}" destId="{1BAD68BA-D80D-4FFB-9D9C-2E6D2E7C36B1}" srcOrd="1" destOrd="0" presId="urn:microsoft.com/office/officeart/2005/8/layout/orgChart1"/>
    <dgm:cxn modelId="{66255570-6DE4-44E7-928E-A1333D4868EB}" type="presParOf" srcId="{D20A52B9-7E74-46F6-83EF-8287991B2D4B}" destId="{9CE424A1-6865-46C3-9A6C-68237D234049}" srcOrd="1" destOrd="0" presId="urn:microsoft.com/office/officeart/2005/8/layout/orgChart1"/>
    <dgm:cxn modelId="{F9CBBBDE-7316-4CA2-876C-2F83CDA0A583}" type="presParOf" srcId="{9CE424A1-6865-46C3-9A6C-68237D234049}" destId="{7A6341EA-A6FE-446B-BC47-BD81CBA84790}" srcOrd="0" destOrd="0" presId="urn:microsoft.com/office/officeart/2005/8/layout/orgChart1"/>
    <dgm:cxn modelId="{49E9D74A-C76A-46F7-AE96-81126D2DB211}" type="presParOf" srcId="{9CE424A1-6865-46C3-9A6C-68237D234049}" destId="{9957CC7B-9017-4648-9B59-5B3C1523E286}" srcOrd="1" destOrd="0" presId="urn:microsoft.com/office/officeart/2005/8/layout/orgChart1"/>
    <dgm:cxn modelId="{3E3857C8-EF13-4B21-BD81-2B9DDF39FA96}" type="presParOf" srcId="{9957CC7B-9017-4648-9B59-5B3C1523E286}" destId="{57FBDED2-9275-4855-92F8-F24FB86E1B08}" srcOrd="0" destOrd="0" presId="urn:microsoft.com/office/officeart/2005/8/layout/orgChart1"/>
    <dgm:cxn modelId="{73BE80BF-F39C-4183-9D3C-E0FFA96E5F9F}" type="presParOf" srcId="{57FBDED2-9275-4855-92F8-F24FB86E1B08}" destId="{6EB70311-6F1D-4335-B5F7-111781F6F043}" srcOrd="0" destOrd="0" presId="urn:microsoft.com/office/officeart/2005/8/layout/orgChart1"/>
    <dgm:cxn modelId="{DEC7A4E9-69BB-4508-A1BE-B7D99AAC4591}" type="presParOf" srcId="{57FBDED2-9275-4855-92F8-F24FB86E1B08}" destId="{F7B84635-3C72-4A95-9C89-215DEDB03EAB}" srcOrd="1" destOrd="0" presId="urn:microsoft.com/office/officeart/2005/8/layout/orgChart1"/>
    <dgm:cxn modelId="{3995CD59-AB60-4099-A844-5E4D520C3322}" type="presParOf" srcId="{9957CC7B-9017-4648-9B59-5B3C1523E286}" destId="{0709EDC5-153F-471E-9BF4-FFFC37BC850A}" srcOrd="1" destOrd="0" presId="urn:microsoft.com/office/officeart/2005/8/layout/orgChart1"/>
    <dgm:cxn modelId="{7A53F618-09D9-4C97-B89E-8C4403D969B0}" type="presParOf" srcId="{9957CC7B-9017-4648-9B59-5B3C1523E286}" destId="{ED69C69A-56CE-4353-B1E1-21F133EA6371}" srcOrd="2" destOrd="0" presId="urn:microsoft.com/office/officeart/2005/8/layout/orgChart1"/>
    <dgm:cxn modelId="{EC8500B7-9EE2-4DBC-BA6E-1815AF453484}" type="presParOf" srcId="{9CE424A1-6865-46C3-9A6C-68237D234049}" destId="{0AEE23CC-7912-42AD-AF8F-7ABB41598794}" srcOrd="2" destOrd="0" presId="urn:microsoft.com/office/officeart/2005/8/layout/orgChart1"/>
    <dgm:cxn modelId="{7F7D15AA-D520-481E-B3EF-1D0A2086A4B8}" type="presParOf" srcId="{9CE424A1-6865-46C3-9A6C-68237D234049}" destId="{5DB8F932-1DAC-4B98-A663-F0C9A46ADCC7}" srcOrd="3" destOrd="0" presId="urn:microsoft.com/office/officeart/2005/8/layout/orgChart1"/>
    <dgm:cxn modelId="{79BF1314-F566-48B9-AD29-BF73CEB80C1F}" type="presParOf" srcId="{5DB8F932-1DAC-4B98-A663-F0C9A46ADCC7}" destId="{9D26508F-A1A0-4605-AE95-E0763DFE727C}" srcOrd="0" destOrd="0" presId="urn:microsoft.com/office/officeart/2005/8/layout/orgChart1"/>
    <dgm:cxn modelId="{C8B50BF9-CD89-4B93-8FCD-8CB93BF0DA42}" type="presParOf" srcId="{9D26508F-A1A0-4605-AE95-E0763DFE727C}" destId="{66886188-BAE3-40AD-8876-32BCC8C68169}" srcOrd="0" destOrd="0" presId="urn:microsoft.com/office/officeart/2005/8/layout/orgChart1"/>
    <dgm:cxn modelId="{FA8CF016-FE04-4C22-A24A-60D1B3EDB1F3}" type="presParOf" srcId="{9D26508F-A1A0-4605-AE95-E0763DFE727C}" destId="{4A7FD59A-5166-4826-84F1-8F24273F2A48}" srcOrd="1" destOrd="0" presId="urn:microsoft.com/office/officeart/2005/8/layout/orgChart1"/>
    <dgm:cxn modelId="{749F31E1-96DD-4923-A630-5278EC492FC3}" type="presParOf" srcId="{5DB8F932-1DAC-4B98-A663-F0C9A46ADCC7}" destId="{2BEE65F4-BFA2-4B44-B97F-1C304A00E7DA}" srcOrd="1" destOrd="0" presId="urn:microsoft.com/office/officeart/2005/8/layout/orgChart1"/>
    <dgm:cxn modelId="{F4882AFB-5843-4422-B8F2-BDB258F2FDC3}" type="presParOf" srcId="{5DB8F932-1DAC-4B98-A663-F0C9A46ADCC7}" destId="{9C3D1BF3-5A03-4CED-AAF4-2B16C1C4F6D8}" srcOrd="2" destOrd="0" presId="urn:microsoft.com/office/officeart/2005/8/layout/orgChart1"/>
    <dgm:cxn modelId="{A1553A98-4A10-4D08-BD50-598C4AA52056}" type="presParOf" srcId="{9CE424A1-6865-46C3-9A6C-68237D234049}" destId="{DB737F1A-DEC4-44A6-9421-0F433A44ABEE}" srcOrd="4" destOrd="0" presId="urn:microsoft.com/office/officeart/2005/8/layout/orgChart1"/>
    <dgm:cxn modelId="{0697680B-2E2B-4142-AC26-A5343EF33F83}" type="presParOf" srcId="{9CE424A1-6865-46C3-9A6C-68237D234049}" destId="{9A34AC77-7691-4197-AC08-9D6B9444F740}" srcOrd="5" destOrd="0" presId="urn:microsoft.com/office/officeart/2005/8/layout/orgChart1"/>
    <dgm:cxn modelId="{EF69822D-286D-4E37-BA2A-16A98FC5DA5D}" type="presParOf" srcId="{9A34AC77-7691-4197-AC08-9D6B9444F740}" destId="{93692C54-B631-4483-9B39-356CEAABBE47}" srcOrd="0" destOrd="0" presId="urn:microsoft.com/office/officeart/2005/8/layout/orgChart1"/>
    <dgm:cxn modelId="{F346158D-7901-414D-A146-BD0D02139D6B}" type="presParOf" srcId="{93692C54-B631-4483-9B39-356CEAABBE47}" destId="{FE867C4B-0CEA-4316-A980-157A642C7B8B}" srcOrd="0" destOrd="0" presId="urn:microsoft.com/office/officeart/2005/8/layout/orgChart1"/>
    <dgm:cxn modelId="{91185472-5DC1-4517-8DA0-F4E8559FA21F}" type="presParOf" srcId="{93692C54-B631-4483-9B39-356CEAABBE47}" destId="{0395C381-9735-4E16-9D8D-9CB2F45E0571}" srcOrd="1" destOrd="0" presId="urn:microsoft.com/office/officeart/2005/8/layout/orgChart1"/>
    <dgm:cxn modelId="{D26D35ED-F70D-40A4-BE89-2EB90A9D3682}" type="presParOf" srcId="{9A34AC77-7691-4197-AC08-9D6B9444F740}" destId="{1C87C002-DA6C-4F8B-9CB1-6CE86842249C}" srcOrd="1" destOrd="0" presId="urn:microsoft.com/office/officeart/2005/8/layout/orgChart1"/>
    <dgm:cxn modelId="{60019280-F061-4877-BEF7-1F71813B7072}" type="presParOf" srcId="{9A34AC77-7691-4197-AC08-9D6B9444F740}" destId="{B90F7D92-AEF6-47A6-8B84-2CC167C5C384}" srcOrd="2" destOrd="0" presId="urn:microsoft.com/office/officeart/2005/8/layout/orgChart1"/>
    <dgm:cxn modelId="{5FA8A373-0164-4DDB-9116-CF7A77464B0C}" type="presParOf" srcId="{D20A52B9-7E74-46F6-83EF-8287991B2D4B}" destId="{C132D573-0C64-46D9-9C53-9694225B6A0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0102F1-3554-4F5D-9549-341232B7A088}" type="doc">
      <dgm:prSet loTypeId="urn:microsoft.com/office/officeart/2005/8/layout/orgChart1" loCatId="hierarchy" qsTypeId="urn:microsoft.com/office/officeart/2005/8/quickstyle/simple1" qsCatId="simple" csTypeId="urn:microsoft.com/office/officeart/2005/8/colors/accent1_2" csCatId="accent1"/>
      <dgm:spPr/>
    </dgm:pt>
    <dgm:pt modelId="{7D0252FF-98F1-4B6B-8387-A7803A8031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INTERMEDIATE</a:t>
          </a:r>
        </a:p>
      </dgm:t>
    </dgm:pt>
    <dgm:pt modelId="{F3EC16DA-185D-4414-A00C-2B2F3E75A3EC}" type="parTrans" cxnId="{7F3A2E1C-50E5-461B-AEBA-B3DFCB9D8193}">
      <dgm:prSet/>
      <dgm:spPr/>
    </dgm:pt>
    <dgm:pt modelId="{D019565C-61E7-4630-B4C6-0B6C4951487E}" type="sibTrans" cxnId="{7F3A2E1C-50E5-461B-AEBA-B3DFCB9D8193}">
      <dgm:prSet/>
      <dgm:spPr/>
    </dgm:pt>
    <dgm:pt modelId="{D79B4062-97F2-4275-A826-3FF78E580BF2}">
      <dgm:prSet/>
      <dgm:spPr/>
      <dgm: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Built Environment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Land Use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Transportation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Services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Public Resources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Zoning Regulations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Buildings</a:t>
          </a:r>
        </a:p>
        <a:p>
          <a:pPr marL="457200" marR="0" lvl="0" indent="-457200" algn="l" defTabSz="914400" rtl="0" eaLnBrk="1" fontAlgn="base" latinLnBrk="0" hangingPunct="1">
            <a:lnSpc>
              <a:spcPct val="100000"/>
            </a:lnSpc>
            <a:spcBef>
              <a:spcPct val="0"/>
            </a:spcBef>
            <a:spcAft>
              <a:spcPct val="0"/>
            </a:spcAft>
            <a:buClrTx/>
            <a:buSzTx/>
            <a:buFontTx/>
            <a:buNone/>
            <a:tabLst/>
          </a:pPr>
          <a:endPar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dgm:t>
    </dgm:pt>
    <dgm:pt modelId="{0368A1B0-BBF7-47E1-81B0-4BE23CFC6D6F}" type="parTrans" cxnId="{0A147A1D-930D-4310-95C6-263437CD4DBF}">
      <dgm:prSet/>
      <dgm:spPr/>
    </dgm:pt>
    <dgm:pt modelId="{6B441643-0198-4998-B029-EC790F141EBA}" type="sibTrans" cxnId="{0A147A1D-930D-4310-95C6-263437CD4DBF}">
      <dgm:prSet/>
      <dgm:spPr/>
    </dgm:pt>
    <dgm:pt modelId="{F6EE8E22-AB26-4C0F-9F69-6B76894DF9B4}">
      <dgm:prSet/>
      <dgm:spPr/>
      <dgm: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Social Context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Community Investment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Policies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Enforcement of Ordinances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Community Capacity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Civic Participation and Political Influence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Quality of Education</a:t>
          </a:r>
        </a:p>
      </dgm:t>
    </dgm:pt>
    <dgm:pt modelId="{BFF9C78A-FBDF-4115-A778-52388C7D6A1B}" type="parTrans" cxnId="{BCD294F4-1358-4E52-8305-E92E0C08DAF0}">
      <dgm:prSet/>
      <dgm:spPr/>
    </dgm:pt>
    <dgm:pt modelId="{E632AAA3-6D5F-4294-BBAB-22293988ADB8}" type="sibTrans" cxnId="{BCD294F4-1358-4E52-8305-E92E0C08DAF0}">
      <dgm:prSet/>
      <dgm:spPr/>
    </dgm:pt>
    <dgm:pt modelId="{149213D5-FD22-4F6A-893A-BD13E0F659F1}" type="pres">
      <dgm:prSet presAssocID="{070102F1-3554-4F5D-9549-341232B7A088}" presName="hierChild1" presStyleCnt="0">
        <dgm:presLayoutVars>
          <dgm:orgChart val="1"/>
          <dgm:chPref val="1"/>
          <dgm:dir/>
          <dgm:animOne val="branch"/>
          <dgm:animLvl val="lvl"/>
          <dgm:resizeHandles/>
        </dgm:presLayoutVars>
      </dgm:prSet>
      <dgm:spPr/>
    </dgm:pt>
    <dgm:pt modelId="{66C70782-77EA-43FC-9BA8-08357DF8EE6D}" type="pres">
      <dgm:prSet presAssocID="{7D0252FF-98F1-4B6B-8387-A7803A803130}" presName="hierRoot1" presStyleCnt="0">
        <dgm:presLayoutVars>
          <dgm:hierBranch val="r"/>
        </dgm:presLayoutVars>
      </dgm:prSet>
      <dgm:spPr/>
    </dgm:pt>
    <dgm:pt modelId="{AFDFA1D6-0FAF-4E3F-BD3D-37047F363E48}" type="pres">
      <dgm:prSet presAssocID="{7D0252FF-98F1-4B6B-8387-A7803A803130}" presName="rootComposite1" presStyleCnt="0"/>
      <dgm:spPr/>
    </dgm:pt>
    <dgm:pt modelId="{07584402-8B1E-46E2-BF6D-C44556AE1567}" type="pres">
      <dgm:prSet presAssocID="{7D0252FF-98F1-4B6B-8387-A7803A803130}" presName="rootText1" presStyleLbl="node0" presStyleIdx="0" presStyleCnt="1">
        <dgm:presLayoutVars>
          <dgm:chPref val="3"/>
        </dgm:presLayoutVars>
      </dgm:prSet>
      <dgm:spPr/>
      <dgm:t>
        <a:bodyPr/>
        <a:lstStyle/>
        <a:p>
          <a:pPr rtl="1"/>
          <a:endParaRPr lang="fa-IR"/>
        </a:p>
      </dgm:t>
    </dgm:pt>
    <dgm:pt modelId="{DF314DF8-ECD4-42B2-8E3E-1E49A65A4089}" type="pres">
      <dgm:prSet presAssocID="{7D0252FF-98F1-4B6B-8387-A7803A803130}" presName="rootConnector1" presStyleLbl="node1" presStyleIdx="0" presStyleCnt="0"/>
      <dgm:spPr/>
      <dgm:t>
        <a:bodyPr/>
        <a:lstStyle/>
        <a:p>
          <a:pPr rtl="1"/>
          <a:endParaRPr lang="fa-IR"/>
        </a:p>
      </dgm:t>
    </dgm:pt>
    <dgm:pt modelId="{45C9C7A6-7464-4D73-A943-7C818A2CB0E7}" type="pres">
      <dgm:prSet presAssocID="{7D0252FF-98F1-4B6B-8387-A7803A803130}" presName="hierChild2" presStyleCnt="0"/>
      <dgm:spPr/>
    </dgm:pt>
    <dgm:pt modelId="{C941F740-1A84-4B9D-B76A-D1551BF2A93B}" type="pres">
      <dgm:prSet presAssocID="{0368A1B0-BBF7-47E1-81B0-4BE23CFC6D6F}" presName="Name50" presStyleLbl="parChTrans1D2" presStyleIdx="0" presStyleCnt="2"/>
      <dgm:spPr/>
    </dgm:pt>
    <dgm:pt modelId="{A05AB082-D9DD-41DB-AC38-29B7EF2F8794}" type="pres">
      <dgm:prSet presAssocID="{D79B4062-97F2-4275-A826-3FF78E580BF2}" presName="hierRoot2" presStyleCnt="0">
        <dgm:presLayoutVars>
          <dgm:hierBranch/>
        </dgm:presLayoutVars>
      </dgm:prSet>
      <dgm:spPr/>
    </dgm:pt>
    <dgm:pt modelId="{941D1800-798F-43D2-8AF9-5F76F0EA7400}" type="pres">
      <dgm:prSet presAssocID="{D79B4062-97F2-4275-A826-3FF78E580BF2}" presName="rootComposite" presStyleCnt="0"/>
      <dgm:spPr/>
    </dgm:pt>
    <dgm:pt modelId="{AE8F5F27-9BD8-45A8-B2FE-D521B343C151}" type="pres">
      <dgm:prSet presAssocID="{D79B4062-97F2-4275-A826-3FF78E580BF2}" presName="rootText" presStyleLbl="node2" presStyleIdx="0" presStyleCnt="2">
        <dgm:presLayoutVars>
          <dgm:chPref val="3"/>
        </dgm:presLayoutVars>
      </dgm:prSet>
      <dgm:spPr/>
      <dgm:t>
        <a:bodyPr/>
        <a:lstStyle/>
        <a:p>
          <a:pPr rtl="1"/>
          <a:endParaRPr lang="fa-IR"/>
        </a:p>
      </dgm:t>
    </dgm:pt>
    <dgm:pt modelId="{D00B183A-871C-448A-A247-C2C7D25C6F9A}" type="pres">
      <dgm:prSet presAssocID="{D79B4062-97F2-4275-A826-3FF78E580BF2}" presName="rootConnector" presStyleLbl="node2" presStyleIdx="0" presStyleCnt="2"/>
      <dgm:spPr/>
      <dgm:t>
        <a:bodyPr/>
        <a:lstStyle/>
        <a:p>
          <a:pPr rtl="1"/>
          <a:endParaRPr lang="fa-IR"/>
        </a:p>
      </dgm:t>
    </dgm:pt>
    <dgm:pt modelId="{6F6D9FFB-D01F-427B-8E25-41BF9616A4A4}" type="pres">
      <dgm:prSet presAssocID="{D79B4062-97F2-4275-A826-3FF78E580BF2}" presName="hierChild4" presStyleCnt="0"/>
      <dgm:spPr/>
    </dgm:pt>
    <dgm:pt modelId="{CBBD7A4E-8F29-4082-9C15-C3A6691FAB71}" type="pres">
      <dgm:prSet presAssocID="{D79B4062-97F2-4275-A826-3FF78E580BF2}" presName="hierChild5" presStyleCnt="0"/>
      <dgm:spPr/>
    </dgm:pt>
    <dgm:pt modelId="{C6A42D54-AF07-4855-9B82-CAB2E5561823}" type="pres">
      <dgm:prSet presAssocID="{BFF9C78A-FBDF-4115-A778-52388C7D6A1B}" presName="Name50" presStyleLbl="parChTrans1D2" presStyleIdx="1" presStyleCnt="2"/>
      <dgm:spPr/>
    </dgm:pt>
    <dgm:pt modelId="{C8D57832-FEB5-4510-9F45-D30F0EAA37B3}" type="pres">
      <dgm:prSet presAssocID="{F6EE8E22-AB26-4C0F-9F69-6B76894DF9B4}" presName="hierRoot2" presStyleCnt="0">
        <dgm:presLayoutVars>
          <dgm:hierBranch/>
        </dgm:presLayoutVars>
      </dgm:prSet>
      <dgm:spPr/>
    </dgm:pt>
    <dgm:pt modelId="{FEB06BE7-3421-4385-91B5-2CDC87C24696}" type="pres">
      <dgm:prSet presAssocID="{F6EE8E22-AB26-4C0F-9F69-6B76894DF9B4}" presName="rootComposite" presStyleCnt="0"/>
      <dgm:spPr/>
    </dgm:pt>
    <dgm:pt modelId="{1A464DA1-1905-4D89-A632-EA12085840A0}" type="pres">
      <dgm:prSet presAssocID="{F6EE8E22-AB26-4C0F-9F69-6B76894DF9B4}" presName="rootText" presStyleLbl="node2" presStyleIdx="1" presStyleCnt="2">
        <dgm:presLayoutVars>
          <dgm:chPref val="3"/>
        </dgm:presLayoutVars>
      </dgm:prSet>
      <dgm:spPr/>
      <dgm:t>
        <a:bodyPr/>
        <a:lstStyle/>
        <a:p>
          <a:pPr rtl="1"/>
          <a:endParaRPr lang="fa-IR"/>
        </a:p>
      </dgm:t>
    </dgm:pt>
    <dgm:pt modelId="{58115A4A-2EFC-45BE-BEC9-D18364091E4A}" type="pres">
      <dgm:prSet presAssocID="{F6EE8E22-AB26-4C0F-9F69-6B76894DF9B4}" presName="rootConnector" presStyleLbl="node2" presStyleIdx="1" presStyleCnt="2"/>
      <dgm:spPr/>
      <dgm:t>
        <a:bodyPr/>
        <a:lstStyle/>
        <a:p>
          <a:pPr rtl="1"/>
          <a:endParaRPr lang="fa-IR"/>
        </a:p>
      </dgm:t>
    </dgm:pt>
    <dgm:pt modelId="{F1D01BB8-8DB0-4EA4-9422-5D6A3F5166C2}" type="pres">
      <dgm:prSet presAssocID="{F6EE8E22-AB26-4C0F-9F69-6B76894DF9B4}" presName="hierChild4" presStyleCnt="0"/>
      <dgm:spPr/>
    </dgm:pt>
    <dgm:pt modelId="{D2ADDEA4-1B04-4B89-A90F-CE2365642B2A}" type="pres">
      <dgm:prSet presAssocID="{F6EE8E22-AB26-4C0F-9F69-6B76894DF9B4}" presName="hierChild5" presStyleCnt="0"/>
      <dgm:spPr/>
    </dgm:pt>
    <dgm:pt modelId="{24EA26A4-0B30-4946-B455-507C13C26411}" type="pres">
      <dgm:prSet presAssocID="{7D0252FF-98F1-4B6B-8387-A7803A803130}" presName="hierChild3" presStyleCnt="0"/>
      <dgm:spPr/>
    </dgm:pt>
  </dgm:ptLst>
  <dgm:cxnLst>
    <dgm:cxn modelId="{5786DF92-630E-4FFB-840C-728D430AE2E6}" type="presOf" srcId="{F6EE8E22-AB26-4C0F-9F69-6B76894DF9B4}" destId="{58115A4A-2EFC-45BE-BEC9-D18364091E4A}" srcOrd="1" destOrd="0" presId="urn:microsoft.com/office/officeart/2005/8/layout/orgChart1"/>
    <dgm:cxn modelId="{0DBDAA2E-90FF-44F9-89B2-EB171CB1FBD8}" type="presOf" srcId="{D79B4062-97F2-4275-A826-3FF78E580BF2}" destId="{AE8F5F27-9BD8-45A8-B2FE-D521B343C151}" srcOrd="0" destOrd="0" presId="urn:microsoft.com/office/officeart/2005/8/layout/orgChart1"/>
    <dgm:cxn modelId="{49B6A3FC-147E-488D-87F6-C5AA2C232AEE}" type="presOf" srcId="{0368A1B0-BBF7-47E1-81B0-4BE23CFC6D6F}" destId="{C941F740-1A84-4B9D-B76A-D1551BF2A93B}" srcOrd="0" destOrd="0" presId="urn:microsoft.com/office/officeart/2005/8/layout/orgChart1"/>
    <dgm:cxn modelId="{B650B35A-702D-4F8C-B7F6-FE96282FE314}" type="presOf" srcId="{070102F1-3554-4F5D-9549-341232B7A088}" destId="{149213D5-FD22-4F6A-893A-BD13E0F659F1}" srcOrd="0" destOrd="0" presId="urn:microsoft.com/office/officeart/2005/8/layout/orgChart1"/>
    <dgm:cxn modelId="{F0E6E426-4F7F-403C-9ACA-84721FF34761}" type="presOf" srcId="{F6EE8E22-AB26-4C0F-9F69-6B76894DF9B4}" destId="{1A464DA1-1905-4D89-A632-EA12085840A0}" srcOrd="0" destOrd="0" presId="urn:microsoft.com/office/officeart/2005/8/layout/orgChart1"/>
    <dgm:cxn modelId="{ED163AB9-5C1D-4A7B-88FA-E96EC03B2283}" type="presOf" srcId="{BFF9C78A-FBDF-4115-A778-52388C7D6A1B}" destId="{C6A42D54-AF07-4855-9B82-CAB2E5561823}" srcOrd="0" destOrd="0" presId="urn:microsoft.com/office/officeart/2005/8/layout/orgChart1"/>
    <dgm:cxn modelId="{7F3A2E1C-50E5-461B-AEBA-B3DFCB9D8193}" srcId="{070102F1-3554-4F5D-9549-341232B7A088}" destId="{7D0252FF-98F1-4B6B-8387-A7803A803130}" srcOrd="0" destOrd="0" parTransId="{F3EC16DA-185D-4414-A00C-2B2F3E75A3EC}" sibTransId="{D019565C-61E7-4630-B4C6-0B6C4951487E}"/>
    <dgm:cxn modelId="{BCD294F4-1358-4E52-8305-E92E0C08DAF0}" srcId="{7D0252FF-98F1-4B6B-8387-A7803A803130}" destId="{F6EE8E22-AB26-4C0F-9F69-6B76894DF9B4}" srcOrd="1" destOrd="0" parTransId="{BFF9C78A-FBDF-4115-A778-52388C7D6A1B}" sibTransId="{E632AAA3-6D5F-4294-BBAB-22293988ADB8}"/>
    <dgm:cxn modelId="{C42AF1E5-AB59-4156-BEF7-627FF309CBC7}" type="presOf" srcId="{7D0252FF-98F1-4B6B-8387-A7803A803130}" destId="{07584402-8B1E-46E2-BF6D-C44556AE1567}" srcOrd="0" destOrd="0" presId="urn:microsoft.com/office/officeart/2005/8/layout/orgChart1"/>
    <dgm:cxn modelId="{2BF05AF6-3F66-4325-978B-EE8E275DF4AA}" type="presOf" srcId="{D79B4062-97F2-4275-A826-3FF78E580BF2}" destId="{D00B183A-871C-448A-A247-C2C7D25C6F9A}" srcOrd="1" destOrd="0" presId="urn:microsoft.com/office/officeart/2005/8/layout/orgChart1"/>
    <dgm:cxn modelId="{0A147A1D-930D-4310-95C6-263437CD4DBF}" srcId="{7D0252FF-98F1-4B6B-8387-A7803A803130}" destId="{D79B4062-97F2-4275-A826-3FF78E580BF2}" srcOrd="0" destOrd="0" parTransId="{0368A1B0-BBF7-47E1-81B0-4BE23CFC6D6F}" sibTransId="{6B441643-0198-4998-B029-EC790F141EBA}"/>
    <dgm:cxn modelId="{1936D302-B96F-4EDD-B61A-E7604F09879E}" type="presOf" srcId="{7D0252FF-98F1-4B6B-8387-A7803A803130}" destId="{DF314DF8-ECD4-42B2-8E3E-1E49A65A4089}" srcOrd="1" destOrd="0" presId="urn:microsoft.com/office/officeart/2005/8/layout/orgChart1"/>
    <dgm:cxn modelId="{FE314360-3DD4-4514-9719-2C1D0D70C278}" type="presParOf" srcId="{149213D5-FD22-4F6A-893A-BD13E0F659F1}" destId="{66C70782-77EA-43FC-9BA8-08357DF8EE6D}" srcOrd="0" destOrd="0" presId="urn:microsoft.com/office/officeart/2005/8/layout/orgChart1"/>
    <dgm:cxn modelId="{8552EAD3-652A-47A3-9F86-E8F4B662E618}" type="presParOf" srcId="{66C70782-77EA-43FC-9BA8-08357DF8EE6D}" destId="{AFDFA1D6-0FAF-4E3F-BD3D-37047F363E48}" srcOrd="0" destOrd="0" presId="urn:microsoft.com/office/officeart/2005/8/layout/orgChart1"/>
    <dgm:cxn modelId="{26B8EA91-6194-4AF1-98DF-58A81110FD10}" type="presParOf" srcId="{AFDFA1D6-0FAF-4E3F-BD3D-37047F363E48}" destId="{07584402-8B1E-46E2-BF6D-C44556AE1567}" srcOrd="0" destOrd="0" presId="urn:microsoft.com/office/officeart/2005/8/layout/orgChart1"/>
    <dgm:cxn modelId="{A18241D7-1DF3-499A-A01F-0BEF1867FAEC}" type="presParOf" srcId="{AFDFA1D6-0FAF-4E3F-BD3D-37047F363E48}" destId="{DF314DF8-ECD4-42B2-8E3E-1E49A65A4089}" srcOrd="1" destOrd="0" presId="urn:microsoft.com/office/officeart/2005/8/layout/orgChart1"/>
    <dgm:cxn modelId="{E223E9A1-D67D-443F-9D20-F94769869300}" type="presParOf" srcId="{66C70782-77EA-43FC-9BA8-08357DF8EE6D}" destId="{45C9C7A6-7464-4D73-A943-7C818A2CB0E7}" srcOrd="1" destOrd="0" presId="urn:microsoft.com/office/officeart/2005/8/layout/orgChart1"/>
    <dgm:cxn modelId="{FCF7872C-AB29-4E43-A7B4-512D745F5ADF}" type="presParOf" srcId="{45C9C7A6-7464-4D73-A943-7C818A2CB0E7}" destId="{C941F740-1A84-4B9D-B76A-D1551BF2A93B}" srcOrd="0" destOrd="0" presId="urn:microsoft.com/office/officeart/2005/8/layout/orgChart1"/>
    <dgm:cxn modelId="{7DB768F7-A360-4F67-9B13-41E0C0AC63D4}" type="presParOf" srcId="{45C9C7A6-7464-4D73-A943-7C818A2CB0E7}" destId="{A05AB082-D9DD-41DB-AC38-29B7EF2F8794}" srcOrd="1" destOrd="0" presId="urn:microsoft.com/office/officeart/2005/8/layout/orgChart1"/>
    <dgm:cxn modelId="{C167B82B-2F59-4532-830F-37355FE0FF40}" type="presParOf" srcId="{A05AB082-D9DD-41DB-AC38-29B7EF2F8794}" destId="{941D1800-798F-43D2-8AF9-5F76F0EA7400}" srcOrd="0" destOrd="0" presId="urn:microsoft.com/office/officeart/2005/8/layout/orgChart1"/>
    <dgm:cxn modelId="{2C493A68-A789-4C97-8E01-1EEECED582B2}" type="presParOf" srcId="{941D1800-798F-43D2-8AF9-5F76F0EA7400}" destId="{AE8F5F27-9BD8-45A8-B2FE-D521B343C151}" srcOrd="0" destOrd="0" presId="urn:microsoft.com/office/officeart/2005/8/layout/orgChart1"/>
    <dgm:cxn modelId="{1922D39B-1473-4D65-BFEF-3A499DABC556}" type="presParOf" srcId="{941D1800-798F-43D2-8AF9-5F76F0EA7400}" destId="{D00B183A-871C-448A-A247-C2C7D25C6F9A}" srcOrd="1" destOrd="0" presId="urn:microsoft.com/office/officeart/2005/8/layout/orgChart1"/>
    <dgm:cxn modelId="{BAFA4CFD-B5D7-4A79-AC5F-3E58AEE23EB3}" type="presParOf" srcId="{A05AB082-D9DD-41DB-AC38-29B7EF2F8794}" destId="{6F6D9FFB-D01F-427B-8E25-41BF9616A4A4}" srcOrd="1" destOrd="0" presId="urn:microsoft.com/office/officeart/2005/8/layout/orgChart1"/>
    <dgm:cxn modelId="{78745E6A-2B47-491C-AF6E-D6049B5D642A}" type="presParOf" srcId="{A05AB082-D9DD-41DB-AC38-29B7EF2F8794}" destId="{CBBD7A4E-8F29-4082-9C15-C3A6691FAB71}" srcOrd="2" destOrd="0" presId="urn:microsoft.com/office/officeart/2005/8/layout/orgChart1"/>
    <dgm:cxn modelId="{97A204E7-17CD-49CD-8913-96C4971E8DF5}" type="presParOf" srcId="{45C9C7A6-7464-4D73-A943-7C818A2CB0E7}" destId="{C6A42D54-AF07-4855-9B82-CAB2E5561823}" srcOrd="2" destOrd="0" presId="urn:microsoft.com/office/officeart/2005/8/layout/orgChart1"/>
    <dgm:cxn modelId="{4B35792A-8B10-4585-B6EB-E78BECE65770}" type="presParOf" srcId="{45C9C7A6-7464-4D73-A943-7C818A2CB0E7}" destId="{C8D57832-FEB5-4510-9F45-D30F0EAA37B3}" srcOrd="3" destOrd="0" presId="urn:microsoft.com/office/officeart/2005/8/layout/orgChart1"/>
    <dgm:cxn modelId="{2A6E3A66-E6DE-4E16-9920-3C6AC262AD05}" type="presParOf" srcId="{C8D57832-FEB5-4510-9F45-D30F0EAA37B3}" destId="{FEB06BE7-3421-4385-91B5-2CDC87C24696}" srcOrd="0" destOrd="0" presId="urn:microsoft.com/office/officeart/2005/8/layout/orgChart1"/>
    <dgm:cxn modelId="{23C13006-21ED-4E7B-9213-4D6B12F89D9D}" type="presParOf" srcId="{FEB06BE7-3421-4385-91B5-2CDC87C24696}" destId="{1A464DA1-1905-4D89-A632-EA12085840A0}" srcOrd="0" destOrd="0" presId="urn:microsoft.com/office/officeart/2005/8/layout/orgChart1"/>
    <dgm:cxn modelId="{777DF5BD-7D34-4A14-8364-0F47200DD156}" type="presParOf" srcId="{FEB06BE7-3421-4385-91B5-2CDC87C24696}" destId="{58115A4A-2EFC-45BE-BEC9-D18364091E4A}" srcOrd="1" destOrd="0" presId="urn:microsoft.com/office/officeart/2005/8/layout/orgChart1"/>
    <dgm:cxn modelId="{E70F8C33-F907-4929-8EC5-B3A740CB41F0}" type="presParOf" srcId="{C8D57832-FEB5-4510-9F45-D30F0EAA37B3}" destId="{F1D01BB8-8DB0-4EA4-9422-5D6A3F5166C2}" srcOrd="1" destOrd="0" presId="urn:microsoft.com/office/officeart/2005/8/layout/orgChart1"/>
    <dgm:cxn modelId="{68AA8A43-7A5C-49A8-BA72-742102AF2BAF}" type="presParOf" srcId="{C8D57832-FEB5-4510-9F45-D30F0EAA37B3}" destId="{D2ADDEA4-1B04-4B89-A90F-CE2365642B2A}" srcOrd="2" destOrd="0" presId="urn:microsoft.com/office/officeart/2005/8/layout/orgChart1"/>
    <dgm:cxn modelId="{25BD1F17-67BF-4ECC-A319-D70F38905BA6}" type="presParOf" srcId="{66C70782-77EA-43FC-9BA8-08357DF8EE6D}" destId="{24EA26A4-0B30-4946-B455-507C13C2641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8071A9-706B-4878-AA66-DA5BFB4213A1}" type="doc">
      <dgm:prSet loTypeId="urn:microsoft.com/office/officeart/2005/8/layout/orgChart1" loCatId="hierarchy" qsTypeId="urn:microsoft.com/office/officeart/2005/8/quickstyle/simple1" qsCatId="simple" csTypeId="urn:microsoft.com/office/officeart/2005/8/colors/accent1_2" csCatId="accent1"/>
      <dgm:spPr/>
    </dgm:pt>
    <dgm:pt modelId="{1385865F-E002-4A93-974C-75124AF2D8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PROXIMATE</a:t>
          </a:r>
        </a:p>
      </dgm:t>
    </dgm:pt>
    <dgm:pt modelId="{DDEECA7F-6030-46DC-B9AC-F793FCABCF4E}" type="parTrans" cxnId="{CB3F3F6C-3ED4-4C65-B331-4A6FF17EB88A}">
      <dgm:prSet/>
      <dgm:spPr/>
    </dgm:pt>
    <dgm:pt modelId="{3760F3C9-6A64-4F93-BCD0-6274D5C48A94}" type="sibTrans" cxnId="{CB3F3F6C-3ED4-4C65-B331-4A6FF17EB88A}">
      <dgm:prSet/>
      <dgm:spPr/>
    </dgm:pt>
    <dgm:pt modelId="{6B32E531-2F95-43BE-A458-FF17AB0E49B3}">
      <dgm:prSet/>
      <dgm:spPr/>
      <dgm: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Stressors/Buffers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Environmental &amp; Neighborhood Conditions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Workplace &amp; Housing Conditions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Violent Crime and Safety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Police Response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Financial Insecurity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Environmental Toxins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Unfair Treatment</a:t>
          </a:r>
        </a:p>
      </dgm:t>
    </dgm:pt>
    <dgm:pt modelId="{1FFF4615-1051-4053-BA3C-2813F69BFA70}" type="parTrans" cxnId="{E96661BD-5F33-4447-B266-AB2AE7C2ADD9}">
      <dgm:prSet/>
      <dgm:spPr/>
    </dgm:pt>
    <dgm:pt modelId="{A2C06DCE-0728-4AA3-A072-D849D0CAA9FA}" type="sibTrans" cxnId="{E96661BD-5F33-4447-B266-AB2AE7C2ADD9}">
      <dgm:prSet/>
      <dgm:spPr/>
    </dgm:pt>
    <dgm:pt modelId="{CCB85423-87BA-4DB8-839D-4EF4075DFC87}">
      <dgm:prSet/>
      <dgm:spPr/>
      <dgm: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Health Behaviors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Dietary Practices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Physical Activity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Health Screening</a:t>
          </a:r>
        </a:p>
      </dgm:t>
    </dgm:pt>
    <dgm:pt modelId="{70AA264A-56AB-4A35-83FA-D66D42D06141}" type="parTrans" cxnId="{0D792C77-2DEA-46D0-8F8F-16B38B169512}">
      <dgm:prSet/>
      <dgm:spPr/>
    </dgm:pt>
    <dgm:pt modelId="{BB576BA6-2970-4955-8116-83F3F0A7B026}" type="sibTrans" cxnId="{0D792C77-2DEA-46D0-8F8F-16B38B169512}">
      <dgm:prSet/>
      <dgm:spPr/>
    </dgm:pt>
    <dgm:pt modelId="{E2072A92-009C-40F7-8DEA-34960E0707DB}">
      <dgm:prSet/>
      <dgm:spPr/>
      <dgm: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Social Integration/Support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Social Participation and Integration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Shape of Social Networks and Resources Available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Social Support</a:t>
          </a:r>
        </a:p>
      </dgm:t>
    </dgm:pt>
    <dgm:pt modelId="{8712F8D1-A88A-474E-B8FC-004BC8A61D83}" type="parTrans" cxnId="{70CE5334-9E53-4EE1-9139-61B462D92C85}">
      <dgm:prSet/>
      <dgm:spPr/>
    </dgm:pt>
    <dgm:pt modelId="{E16DC19D-1C81-4D80-8346-B1DB655FC395}" type="sibTrans" cxnId="{70CE5334-9E53-4EE1-9139-61B462D92C85}">
      <dgm:prSet/>
      <dgm:spPr/>
    </dgm:pt>
    <dgm:pt modelId="{B318B185-13A2-4156-9E9C-DDB0699D6618}" type="pres">
      <dgm:prSet presAssocID="{2E8071A9-706B-4878-AA66-DA5BFB4213A1}" presName="hierChild1" presStyleCnt="0">
        <dgm:presLayoutVars>
          <dgm:orgChart val="1"/>
          <dgm:chPref val="1"/>
          <dgm:dir/>
          <dgm:animOne val="branch"/>
          <dgm:animLvl val="lvl"/>
          <dgm:resizeHandles/>
        </dgm:presLayoutVars>
      </dgm:prSet>
      <dgm:spPr/>
    </dgm:pt>
    <dgm:pt modelId="{44170EC0-E21B-495F-842F-CC8B68BF82FC}" type="pres">
      <dgm:prSet presAssocID="{1385865F-E002-4A93-974C-75124AF2D84B}" presName="hierRoot1" presStyleCnt="0">
        <dgm:presLayoutVars>
          <dgm:hierBranch val="r"/>
        </dgm:presLayoutVars>
      </dgm:prSet>
      <dgm:spPr/>
    </dgm:pt>
    <dgm:pt modelId="{3A4BA04B-5253-464E-ADDA-9788B625A702}" type="pres">
      <dgm:prSet presAssocID="{1385865F-E002-4A93-974C-75124AF2D84B}" presName="rootComposite1" presStyleCnt="0"/>
      <dgm:spPr/>
    </dgm:pt>
    <dgm:pt modelId="{D9BCFC94-889E-4B76-B871-6BBAC97BD6C3}" type="pres">
      <dgm:prSet presAssocID="{1385865F-E002-4A93-974C-75124AF2D84B}" presName="rootText1" presStyleLbl="node0" presStyleIdx="0" presStyleCnt="1">
        <dgm:presLayoutVars>
          <dgm:chPref val="3"/>
        </dgm:presLayoutVars>
      </dgm:prSet>
      <dgm:spPr/>
      <dgm:t>
        <a:bodyPr/>
        <a:lstStyle/>
        <a:p>
          <a:pPr rtl="1"/>
          <a:endParaRPr lang="fa-IR"/>
        </a:p>
      </dgm:t>
    </dgm:pt>
    <dgm:pt modelId="{13A53622-CD40-4869-9AE6-9616341AB9E7}" type="pres">
      <dgm:prSet presAssocID="{1385865F-E002-4A93-974C-75124AF2D84B}" presName="rootConnector1" presStyleLbl="node1" presStyleIdx="0" presStyleCnt="0"/>
      <dgm:spPr/>
      <dgm:t>
        <a:bodyPr/>
        <a:lstStyle/>
        <a:p>
          <a:pPr rtl="1"/>
          <a:endParaRPr lang="fa-IR"/>
        </a:p>
      </dgm:t>
    </dgm:pt>
    <dgm:pt modelId="{89C4A98E-1F03-4965-B138-92866BE85AEE}" type="pres">
      <dgm:prSet presAssocID="{1385865F-E002-4A93-974C-75124AF2D84B}" presName="hierChild2" presStyleCnt="0"/>
      <dgm:spPr/>
    </dgm:pt>
    <dgm:pt modelId="{286AFF49-D5ED-4004-B71A-18C4BAFC50B9}" type="pres">
      <dgm:prSet presAssocID="{1FFF4615-1051-4053-BA3C-2813F69BFA70}" presName="Name50" presStyleLbl="parChTrans1D2" presStyleIdx="0" presStyleCnt="3"/>
      <dgm:spPr/>
    </dgm:pt>
    <dgm:pt modelId="{AAB77974-0187-4A9B-890F-8C5E20827D66}" type="pres">
      <dgm:prSet presAssocID="{6B32E531-2F95-43BE-A458-FF17AB0E49B3}" presName="hierRoot2" presStyleCnt="0">
        <dgm:presLayoutVars>
          <dgm:hierBranch/>
        </dgm:presLayoutVars>
      </dgm:prSet>
      <dgm:spPr/>
    </dgm:pt>
    <dgm:pt modelId="{89B2555C-FCB0-44ED-92F5-50496D6DEBD3}" type="pres">
      <dgm:prSet presAssocID="{6B32E531-2F95-43BE-A458-FF17AB0E49B3}" presName="rootComposite" presStyleCnt="0"/>
      <dgm:spPr/>
    </dgm:pt>
    <dgm:pt modelId="{6E05DADD-7569-48F1-A470-739623753A76}" type="pres">
      <dgm:prSet presAssocID="{6B32E531-2F95-43BE-A458-FF17AB0E49B3}" presName="rootText" presStyleLbl="node2" presStyleIdx="0" presStyleCnt="3">
        <dgm:presLayoutVars>
          <dgm:chPref val="3"/>
        </dgm:presLayoutVars>
      </dgm:prSet>
      <dgm:spPr/>
      <dgm:t>
        <a:bodyPr/>
        <a:lstStyle/>
        <a:p>
          <a:pPr rtl="1"/>
          <a:endParaRPr lang="fa-IR"/>
        </a:p>
      </dgm:t>
    </dgm:pt>
    <dgm:pt modelId="{177EE1EF-1AED-4860-AA7D-F0F85F64FAC0}" type="pres">
      <dgm:prSet presAssocID="{6B32E531-2F95-43BE-A458-FF17AB0E49B3}" presName="rootConnector" presStyleLbl="node2" presStyleIdx="0" presStyleCnt="3"/>
      <dgm:spPr/>
      <dgm:t>
        <a:bodyPr/>
        <a:lstStyle/>
        <a:p>
          <a:pPr rtl="1"/>
          <a:endParaRPr lang="fa-IR"/>
        </a:p>
      </dgm:t>
    </dgm:pt>
    <dgm:pt modelId="{5F4E799C-C813-4B0B-8EDB-D725EE2D13B8}" type="pres">
      <dgm:prSet presAssocID="{6B32E531-2F95-43BE-A458-FF17AB0E49B3}" presName="hierChild4" presStyleCnt="0"/>
      <dgm:spPr/>
    </dgm:pt>
    <dgm:pt modelId="{8FDA8EA2-1B34-436E-BEF6-14A444F6BA7A}" type="pres">
      <dgm:prSet presAssocID="{6B32E531-2F95-43BE-A458-FF17AB0E49B3}" presName="hierChild5" presStyleCnt="0"/>
      <dgm:spPr/>
    </dgm:pt>
    <dgm:pt modelId="{8E5EA396-3968-40C7-A2F5-4619871ACFEF}" type="pres">
      <dgm:prSet presAssocID="{70AA264A-56AB-4A35-83FA-D66D42D06141}" presName="Name50" presStyleLbl="parChTrans1D2" presStyleIdx="1" presStyleCnt="3"/>
      <dgm:spPr/>
    </dgm:pt>
    <dgm:pt modelId="{710A4470-A59B-475E-AFDA-F103E747491F}" type="pres">
      <dgm:prSet presAssocID="{CCB85423-87BA-4DB8-839D-4EF4075DFC87}" presName="hierRoot2" presStyleCnt="0">
        <dgm:presLayoutVars>
          <dgm:hierBranch/>
        </dgm:presLayoutVars>
      </dgm:prSet>
      <dgm:spPr/>
    </dgm:pt>
    <dgm:pt modelId="{3E74BD78-1075-4881-B009-BCDEFCDC10FE}" type="pres">
      <dgm:prSet presAssocID="{CCB85423-87BA-4DB8-839D-4EF4075DFC87}" presName="rootComposite" presStyleCnt="0"/>
      <dgm:spPr/>
    </dgm:pt>
    <dgm:pt modelId="{5AAECDC0-28CE-482D-8006-1B6D525C1044}" type="pres">
      <dgm:prSet presAssocID="{CCB85423-87BA-4DB8-839D-4EF4075DFC87}" presName="rootText" presStyleLbl="node2" presStyleIdx="1" presStyleCnt="3">
        <dgm:presLayoutVars>
          <dgm:chPref val="3"/>
        </dgm:presLayoutVars>
      </dgm:prSet>
      <dgm:spPr/>
      <dgm:t>
        <a:bodyPr/>
        <a:lstStyle/>
        <a:p>
          <a:pPr rtl="1"/>
          <a:endParaRPr lang="fa-IR"/>
        </a:p>
      </dgm:t>
    </dgm:pt>
    <dgm:pt modelId="{3D4F0F8B-6D76-444B-917C-577016910594}" type="pres">
      <dgm:prSet presAssocID="{CCB85423-87BA-4DB8-839D-4EF4075DFC87}" presName="rootConnector" presStyleLbl="node2" presStyleIdx="1" presStyleCnt="3"/>
      <dgm:spPr/>
      <dgm:t>
        <a:bodyPr/>
        <a:lstStyle/>
        <a:p>
          <a:pPr rtl="1"/>
          <a:endParaRPr lang="fa-IR"/>
        </a:p>
      </dgm:t>
    </dgm:pt>
    <dgm:pt modelId="{712A66F3-DAEE-4667-847C-A7CCEAB70E8E}" type="pres">
      <dgm:prSet presAssocID="{CCB85423-87BA-4DB8-839D-4EF4075DFC87}" presName="hierChild4" presStyleCnt="0"/>
      <dgm:spPr/>
    </dgm:pt>
    <dgm:pt modelId="{3D4C66D3-A4FE-4E2C-B326-2B9800D58A37}" type="pres">
      <dgm:prSet presAssocID="{CCB85423-87BA-4DB8-839D-4EF4075DFC87}" presName="hierChild5" presStyleCnt="0"/>
      <dgm:spPr/>
    </dgm:pt>
    <dgm:pt modelId="{A71A34A1-9636-4B62-AE23-C9486256600F}" type="pres">
      <dgm:prSet presAssocID="{8712F8D1-A88A-474E-B8FC-004BC8A61D83}" presName="Name50" presStyleLbl="parChTrans1D2" presStyleIdx="2" presStyleCnt="3"/>
      <dgm:spPr/>
    </dgm:pt>
    <dgm:pt modelId="{22D95552-AD2F-445B-A67D-0C9D5190909F}" type="pres">
      <dgm:prSet presAssocID="{E2072A92-009C-40F7-8DEA-34960E0707DB}" presName="hierRoot2" presStyleCnt="0">
        <dgm:presLayoutVars>
          <dgm:hierBranch/>
        </dgm:presLayoutVars>
      </dgm:prSet>
      <dgm:spPr/>
    </dgm:pt>
    <dgm:pt modelId="{FA899AD2-33E2-45BD-8320-4ECA7AE3820F}" type="pres">
      <dgm:prSet presAssocID="{E2072A92-009C-40F7-8DEA-34960E0707DB}" presName="rootComposite" presStyleCnt="0"/>
      <dgm:spPr/>
    </dgm:pt>
    <dgm:pt modelId="{297E3598-C922-4DF0-8A94-30184D299F05}" type="pres">
      <dgm:prSet presAssocID="{E2072A92-009C-40F7-8DEA-34960E0707DB}" presName="rootText" presStyleLbl="node2" presStyleIdx="2" presStyleCnt="3">
        <dgm:presLayoutVars>
          <dgm:chPref val="3"/>
        </dgm:presLayoutVars>
      </dgm:prSet>
      <dgm:spPr/>
      <dgm:t>
        <a:bodyPr/>
        <a:lstStyle/>
        <a:p>
          <a:pPr rtl="1"/>
          <a:endParaRPr lang="fa-IR"/>
        </a:p>
      </dgm:t>
    </dgm:pt>
    <dgm:pt modelId="{2401C5AE-4637-4C9E-8C7F-CDCCF41CF43A}" type="pres">
      <dgm:prSet presAssocID="{E2072A92-009C-40F7-8DEA-34960E0707DB}" presName="rootConnector" presStyleLbl="node2" presStyleIdx="2" presStyleCnt="3"/>
      <dgm:spPr/>
      <dgm:t>
        <a:bodyPr/>
        <a:lstStyle/>
        <a:p>
          <a:pPr rtl="1"/>
          <a:endParaRPr lang="fa-IR"/>
        </a:p>
      </dgm:t>
    </dgm:pt>
    <dgm:pt modelId="{406377B7-848A-472E-B65A-F376F02FFBD1}" type="pres">
      <dgm:prSet presAssocID="{E2072A92-009C-40F7-8DEA-34960E0707DB}" presName="hierChild4" presStyleCnt="0"/>
      <dgm:spPr/>
    </dgm:pt>
    <dgm:pt modelId="{00105BAF-7166-49FD-9AF7-0E59AA5E2EA9}" type="pres">
      <dgm:prSet presAssocID="{E2072A92-009C-40F7-8DEA-34960E0707DB}" presName="hierChild5" presStyleCnt="0"/>
      <dgm:spPr/>
    </dgm:pt>
    <dgm:pt modelId="{63AAA75F-7D07-473F-A977-CF02A30D556E}" type="pres">
      <dgm:prSet presAssocID="{1385865F-E002-4A93-974C-75124AF2D84B}" presName="hierChild3" presStyleCnt="0"/>
      <dgm:spPr/>
    </dgm:pt>
  </dgm:ptLst>
  <dgm:cxnLst>
    <dgm:cxn modelId="{E96661BD-5F33-4447-B266-AB2AE7C2ADD9}" srcId="{1385865F-E002-4A93-974C-75124AF2D84B}" destId="{6B32E531-2F95-43BE-A458-FF17AB0E49B3}" srcOrd="0" destOrd="0" parTransId="{1FFF4615-1051-4053-BA3C-2813F69BFA70}" sibTransId="{A2C06DCE-0728-4AA3-A072-D849D0CAA9FA}"/>
    <dgm:cxn modelId="{DC75E8CD-95E6-4D5D-A1D9-6973801EAFA5}" type="presOf" srcId="{6B32E531-2F95-43BE-A458-FF17AB0E49B3}" destId="{177EE1EF-1AED-4860-AA7D-F0F85F64FAC0}" srcOrd="1" destOrd="0" presId="urn:microsoft.com/office/officeart/2005/8/layout/orgChart1"/>
    <dgm:cxn modelId="{0D792C77-2DEA-46D0-8F8F-16B38B169512}" srcId="{1385865F-E002-4A93-974C-75124AF2D84B}" destId="{CCB85423-87BA-4DB8-839D-4EF4075DFC87}" srcOrd="1" destOrd="0" parTransId="{70AA264A-56AB-4A35-83FA-D66D42D06141}" sibTransId="{BB576BA6-2970-4955-8116-83F3F0A7B026}"/>
    <dgm:cxn modelId="{CB3F3F6C-3ED4-4C65-B331-4A6FF17EB88A}" srcId="{2E8071A9-706B-4878-AA66-DA5BFB4213A1}" destId="{1385865F-E002-4A93-974C-75124AF2D84B}" srcOrd="0" destOrd="0" parTransId="{DDEECA7F-6030-46DC-B9AC-F793FCABCF4E}" sibTransId="{3760F3C9-6A64-4F93-BCD0-6274D5C48A94}"/>
    <dgm:cxn modelId="{70CE5334-9E53-4EE1-9139-61B462D92C85}" srcId="{1385865F-E002-4A93-974C-75124AF2D84B}" destId="{E2072A92-009C-40F7-8DEA-34960E0707DB}" srcOrd="2" destOrd="0" parTransId="{8712F8D1-A88A-474E-B8FC-004BC8A61D83}" sibTransId="{E16DC19D-1C81-4D80-8346-B1DB655FC395}"/>
    <dgm:cxn modelId="{5F811565-C3B4-4B32-B1E5-2426A61F7FB2}" type="presOf" srcId="{1385865F-E002-4A93-974C-75124AF2D84B}" destId="{D9BCFC94-889E-4B76-B871-6BBAC97BD6C3}" srcOrd="0" destOrd="0" presId="urn:microsoft.com/office/officeart/2005/8/layout/orgChart1"/>
    <dgm:cxn modelId="{14D792F0-D58B-47E3-81B8-1C11446C9E51}" type="presOf" srcId="{1385865F-E002-4A93-974C-75124AF2D84B}" destId="{13A53622-CD40-4869-9AE6-9616341AB9E7}" srcOrd="1" destOrd="0" presId="urn:microsoft.com/office/officeart/2005/8/layout/orgChart1"/>
    <dgm:cxn modelId="{EEACD2F9-3FB0-4719-A2C7-6C74AC400CA5}" type="presOf" srcId="{70AA264A-56AB-4A35-83FA-D66D42D06141}" destId="{8E5EA396-3968-40C7-A2F5-4619871ACFEF}" srcOrd="0" destOrd="0" presId="urn:microsoft.com/office/officeart/2005/8/layout/orgChart1"/>
    <dgm:cxn modelId="{AB7F46DA-7B0D-492C-A7CC-F0738C03D274}" type="presOf" srcId="{CCB85423-87BA-4DB8-839D-4EF4075DFC87}" destId="{5AAECDC0-28CE-482D-8006-1B6D525C1044}" srcOrd="0" destOrd="0" presId="urn:microsoft.com/office/officeart/2005/8/layout/orgChart1"/>
    <dgm:cxn modelId="{5649EED9-0567-4A9B-B1A9-712463487AB2}" type="presOf" srcId="{E2072A92-009C-40F7-8DEA-34960E0707DB}" destId="{2401C5AE-4637-4C9E-8C7F-CDCCF41CF43A}" srcOrd="1" destOrd="0" presId="urn:microsoft.com/office/officeart/2005/8/layout/orgChart1"/>
    <dgm:cxn modelId="{E2F5760B-1679-47FA-BB21-48B32366BBF8}" type="presOf" srcId="{8712F8D1-A88A-474E-B8FC-004BC8A61D83}" destId="{A71A34A1-9636-4B62-AE23-C9486256600F}" srcOrd="0" destOrd="0" presId="urn:microsoft.com/office/officeart/2005/8/layout/orgChart1"/>
    <dgm:cxn modelId="{0CA45A64-1B4E-4979-8741-B026C3802C29}" type="presOf" srcId="{CCB85423-87BA-4DB8-839D-4EF4075DFC87}" destId="{3D4F0F8B-6D76-444B-917C-577016910594}" srcOrd="1" destOrd="0" presId="urn:microsoft.com/office/officeart/2005/8/layout/orgChart1"/>
    <dgm:cxn modelId="{D6379A65-3171-4C85-B5E7-B6C3D2A061AC}" type="presOf" srcId="{1FFF4615-1051-4053-BA3C-2813F69BFA70}" destId="{286AFF49-D5ED-4004-B71A-18C4BAFC50B9}" srcOrd="0" destOrd="0" presId="urn:microsoft.com/office/officeart/2005/8/layout/orgChart1"/>
    <dgm:cxn modelId="{E32E2666-698C-4CE1-A2AB-AD2E48F27C3F}" type="presOf" srcId="{2E8071A9-706B-4878-AA66-DA5BFB4213A1}" destId="{B318B185-13A2-4156-9E9C-DDB0699D6618}" srcOrd="0" destOrd="0" presId="urn:microsoft.com/office/officeart/2005/8/layout/orgChart1"/>
    <dgm:cxn modelId="{5B0D960B-970F-4FDC-9B27-2DD458169875}" type="presOf" srcId="{6B32E531-2F95-43BE-A458-FF17AB0E49B3}" destId="{6E05DADD-7569-48F1-A470-739623753A76}" srcOrd="0" destOrd="0" presId="urn:microsoft.com/office/officeart/2005/8/layout/orgChart1"/>
    <dgm:cxn modelId="{C288847B-D3E2-45C5-8921-9B390748A496}" type="presOf" srcId="{E2072A92-009C-40F7-8DEA-34960E0707DB}" destId="{297E3598-C922-4DF0-8A94-30184D299F05}" srcOrd="0" destOrd="0" presId="urn:microsoft.com/office/officeart/2005/8/layout/orgChart1"/>
    <dgm:cxn modelId="{CB5E425D-746C-4CEA-965E-1CFF3BDABC50}" type="presParOf" srcId="{B318B185-13A2-4156-9E9C-DDB0699D6618}" destId="{44170EC0-E21B-495F-842F-CC8B68BF82FC}" srcOrd="0" destOrd="0" presId="urn:microsoft.com/office/officeart/2005/8/layout/orgChart1"/>
    <dgm:cxn modelId="{299B9502-0E06-44FE-BB46-C669EAA7C138}" type="presParOf" srcId="{44170EC0-E21B-495F-842F-CC8B68BF82FC}" destId="{3A4BA04B-5253-464E-ADDA-9788B625A702}" srcOrd="0" destOrd="0" presId="urn:microsoft.com/office/officeart/2005/8/layout/orgChart1"/>
    <dgm:cxn modelId="{946866F6-758E-4F16-A6DB-3318917CF2F6}" type="presParOf" srcId="{3A4BA04B-5253-464E-ADDA-9788B625A702}" destId="{D9BCFC94-889E-4B76-B871-6BBAC97BD6C3}" srcOrd="0" destOrd="0" presId="urn:microsoft.com/office/officeart/2005/8/layout/orgChart1"/>
    <dgm:cxn modelId="{997B29AC-5240-4078-ADEC-338F4D89D051}" type="presParOf" srcId="{3A4BA04B-5253-464E-ADDA-9788B625A702}" destId="{13A53622-CD40-4869-9AE6-9616341AB9E7}" srcOrd="1" destOrd="0" presId="urn:microsoft.com/office/officeart/2005/8/layout/orgChart1"/>
    <dgm:cxn modelId="{2E0DA4E1-BF6E-4C21-9FAD-AE858F82D924}" type="presParOf" srcId="{44170EC0-E21B-495F-842F-CC8B68BF82FC}" destId="{89C4A98E-1F03-4965-B138-92866BE85AEE}" srcOrd="1" destOrd="0" presId="urn:microsoft.com/office/officeart/2005/8/layout/orgChart1"/>
    <dgm:cxn modelId="{8E837464-FE24-4BBF-B10A-A40655BA04F6}" type="presParOf" srcId="{89C4A98E-1F03-4965-B138-92866BE85AEE}" destId="{286AFF49-D5ED-4004-B71A-18C4BAFC50B9}" srcOrd="0" destOrd="0" presId="urn:microsoft.com/office/officeart/2005/8/layout/orgChart1"/>
    <dgm:cxn modelId="{7C4B9EC3-B6AB-41D3-8CE1-7DECF0916FF5}" type="presParOf" srcId="{89C4A98E-1F03-4965-B138-92866BE85AEE}" destId="{AAB77974-0187-4A9B-890F-8C5E20827D66}" srcOrd="1" destOrd="0" presId="urn:microsoft.com/office/officeart/2005/8/layout/orgChart1"/>
    <dgm:cxn modelId="{13F7D7A3-B82C-4E5E-A6C5-D3A2DA26C259}" type="presParOf" srcId="{AAB77974-0187-4A9B-890F-8C5E20827D66}" destId="{89B2555C-FCB0-44ED-92F5-50496D6DEBD3}" srcOrd="0" destOrd="0" presId="urn:microsoft.com/office/officeart/2005/8/layout/orgChart1"/>
    <dgm:cxn modelId="{FAE82F7E-A675-449C-834A-27DBA269BE6F}" type="presParOf" srcId="{89B2555C-FCB0-44ED-92F5-50496D6DEBD3}" destId="{6E05DADD-7569-48F1-A470-739623753A76}" srcOrd="0" destOrd="0" presId="urn:microsoft.com/office/officeart/2005/8/layout/orgChart1"/>
    <dgm:cxn modelId="{31F5CCD6-4655-48DE-A7E3-B9674DD5FB0F}" type="presParOf" srcId="{89B2555C-FCB0-44ED-92F5-50496D6DEBD3}" destId="{177EE1EF-1AED-4860-AA7D-F0F85F64FAC0}" srcOrd="1" destOrd="0" presId="urn:microsoft.com/office/officeart/2005/8/layout/orgChart1"/>
    <dgm:cxn modelId="{BA612CAE-BCB1-4BD3-A680-D77E0DCBD1CB}" type="presParOf" srcId="{AAB77974-0187-4A9B-890F-8C5E20827D66}" destId="{5F4E799C-C813-4B0B-8EDB-D725EE2D13B8}" srcOrd="1" destOrd="0" presId="urn:microsoft.com/office/officeart/2005/8/layout/orgChart1"/>
    <dgm:cxn modelId="{5A011A3D-ED5B-4991-9365-DD09249B0E52}" type="presParOf" srcId="{AAB77974-0187-4A9B-890F-8C5E20827D66}" destId="{8FDA8EA2-1B34-436E-BEF6-14A444F6BA7A}" srcOrd="2" destOrd="0" presId="urn:microsoft.com/office/officeart/2005/8/layout/orgChart1"/>
    <dgm:cxn modelId="{1F0CB54E-443E-4F76-88C2-94C6AD33A529}" type="presParOf" srcId="{89C4A98E-1F03-4965-B138-92866BE85AEE}" destId="{8E5EA396-3968-40C7-A2F5-4619871ACFEF}" srcOrd="2" destOrd="0" presId="urn:microsoft.com/office/officeart/2005/8/layout/orgChart1"/>
    <dgm:cxn modelId="{853F3E26-9658-43E2-8DDF-ED58BF382B5A}" type="presParOf" srcId="{89C4A98E-1F03-4965-B138-92866BE85AEE}" destId="{710A4470-A59B-475E-AFDA-F103E747491F}" srcOrd="3" destOrd="0" presId="urn:microsoft.com/office/officeart/2005/8/layout/orgChart1"/>
    <dgm:cxn modelId="{61DC7FEB-801A-4BCD-AECD-AA0D33EA84D8}" type="presParOf" srcId="{710A4470-A59B-475E-AFDA-F103E747491F}" destId="{3E74BD78-1075-4881-B009-BCDEFCDC10FE}" srcOrd="0" destOrd="0" presId="urn:microsoft.com/office/officeart/2005/8/layout/orgChart1"/>
    <dgm:cxn modelId="{9C4ECE4F-7232-4F5B-89D5-B949B5854B3B}" type="presParOf" srcId="{3E74BD78-1075-4881-B009-BCDEFCDC10FE}" destId="{5AAECDC0-28CE-482D-8006-1B6D525C1044}" srcOrd="0" destOrd="0" presId="urn:microsoft.com/office/officeart/2005/8/layout/orgChart1"/>
    <dgm:cxn modelId="{DED08B11-223A-4B6A-8AA2-E2916CF253D2}" type="presParOf" srcId="{3E74BD78-1075-4881-B009-BCDEFCDC10FE}" destId="{3D4F0F8B-6D76-444B-917C-577016910594}" srcOrd="1" destOrd="0" presId="urn:microsoft.com/office/officeart/2005/8/layout/orgChart1"/>
    <dgm:cxn modelId="{042E0934-E365-4159-B587-545A6A1E33DE}" type="presParOf" srcId="{710A4470-A59B-475E-AFDA-F103E747491F}" destId="{712A66F3-DAEE-4667-847C-A7CCEAB70E8E}" srcOrd="1" destOrd="0" presId="urn:microsoft.com/office/officeart/2005/8/layout/orgChart1"/>
    <dgm:cxn modelId="{F2FD82F3-0559-4013-8F48-013CBECD929A}" type="presParOf" srcId="{710A4470-A59B-475E-AFDA-F103E747491F}" destId="{3D4C66D3-A4FE-4E2C-B326-2B9800D58A37}" srcOrd="2" destOrd="0" presId="urn:microsoft.com/office/officeart/2005/8/layout/orgChart1"/>
    <dgm:cxn modelId="{B261E89A-4494-4C57-8DA7-FF4B15EF63AD}" type="presParOf" srcId="{89C4A98E-1F03-4965-B138-92866BE85AEE}" destId="{A71A34A1-9636-4B62-AE23-C9486256600F}" srcOrd="4" destOrd="0" presId="urn:microsoft.com/office/officeart/2005/8/layout/orgChart1"/>
    <dgm:cxn modelId="{8BA83A2E-7228-45F3-8CB8-512879D3C74D}" type="presParOf" srcId="{89C4A98E-1F03-4965-B138-92866BE85AEE}" destId="{22D95552-AD2F-445B-A67D-0C9D5190909F}" srcOrd="5" destOrd="0" presId="urn:microsoft.com/office/officeart/2005/8/layout/orgChart1"/>
    <dgm:cxn modelId="{86E0808A-F063-4802-BB00-3D201BE5ABBB}" type="presParOf" srcId="{22D95552-AD2F-445B-A67D-0C9D5190909F}" destId="{FA899AD2-33E2-45BD-8320-4ECA7AE3820F}" srcOrd="0" destOrd="0" presId="urn:microsoft.com/office/officeart/2005/8/layout/orgChart1"/>
    <dgm:cxn modelId="{71441C7E-954E-4E96-A9CF-D5C909E88FE8}" type="presParOf" srcId="{FA899AD2-33E2-45BD-8320-4ECA7AE3820F}" destId="{297E3598-C922-4DF0-8A94-30184D299F05}" srcOrd="0" destOrd="0" presId="urn:microsoft.com/office/officeart/2005/8/layout/orgChart1"/>
    <dgm:cxn modelId="{470A3C58-596E-46B8-846C-4FDBB4979669}" type="presParOf" srcId="{FA899AD2-33E2-45BD-8320-4ECA7AE3820F}" destId="{2401C5AE-4637-4C9E-8C7F-CDCCF41CF43A}" srcOrd="1" destOrd="0" presId="urn:microsoft.com/office/officeart/2005/8/layout/orgChart1"/>
    <dgm:cxn modelId="{48D668BB-EC49-456A-89AB-8487C4CC06A4}" type="presParOf" srcId="{22D95552-AD2F-445B-A67D-0C9D5190909F}" destId="{406377B7-848A-472E-B65A-F376F02FFBD1}" srcOrd="1" destOrd="0" presId="urn:microsoft.com/office/officeart/2005/8/layout/orgChart1"/>
    <dgm:cxn modelId="{EE104823-FF31-44B7-AA78-9D26F03DE669}" type="presParOf" srcId="{22D95552-AD2F-445B-A67D-0C9D5190909F}" destId="{00105BAF-7166-49FD-9AF7-0E59AA5E2EA9}" srcOrd="2" destOrd="0" presId="urn:microsoft.com/office/officeart/2005/8/layout/orgChart1"/>
    <dgm:cxn modelId="{CD38FB98-5BA7-4642-8FD4-530C46B7BFAA}" type="presParOf" srcId="{44170EC0-E21B-495F-842F-CC8B68BF82FC}" destId="{63AAA75F-7D07-473F-A977-CF02A30D556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4CC90D-BB0A-4D6D-B4FF-491BB7C30967}" type="doc">
      <dgm:prSet loTypeId="urn:microsoft.com/office/officeart/2005/8/layout/orgChart1" loCatId="hierarchy" qsTypeId="urn:microsoft.com/office/officeart/2005/8/quickstyle/simple1" qsCatId="simple" csTypeId="urn:microsoft.com/office/officeart/2005/8/colors/accent1_2" csCatId="accent1"/>
      <dgm:spPr/>
    </dgm:pt>
    <dgm:pt modelId="{F17EEEC1-E9CE-4343-AA8F-5845813B4C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HEALTH &amp; WELL-BEING</a:t>
          </a:r>
        </a:p>
      </dgm:t>
    </dgm:pt>
    <dgm:pt modelId="{52BB4BBE-BD7D-4702-81B7-7FA60B69AEF9}" type="parTrans" cxnId="{76BA5364-300C-41BF-9AEB-D4E0C26CD180}">
      <dgm:prSet/>
      <dgm:spPr/>
    </dgm:pt>
    <dgm:pt modelId="{DB73FBF5-2B42-44BB-90C4-CBC1F3739EC5}" type="sibTrans" cxnId="{76BA5364-300C-41BF-9AEB-D4E0C26CD180}">
      <dgm:prSet/>
      <dgm:spPr/>
    </dgm:pt>
    <dgm:pt modelId="{52DD9367-8BA8-4779-9523-365C8550CC2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Health Outcomes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Infant and child health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Obesity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Cardiovascular Diseases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Diabetes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Cancers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Injuries and Violence</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Infections Diseases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Respiratory Health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Mental Health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All-Cause Mortality</a:t>
          </a:r>
        </a:p>
      </dgm:t>
    </dgm:pt>
    <dgm:pt modelId="{9E8FAA48-5B94-4A8D-BF3C-0DB179CC4CE6}" type="parTrans" cxnId="{BE31528C-22D0-49A2-9886-BF45E8782163}">
      <dgm:prSet/>
      <dgm:spPr/>
    </dgm:pt>
    <dgm:pt modelId="{2AED5EC8-FF13-4754-9A5A-19208D4D3294}" type="sibTrans" cxnId="{BE31528C-22D0-49A2-9886-BF45E8782163}">
      <dgm:prSet/>
      <dgm:spPr/>
    </dgm:pt>
    <dgm:pt modelId="{E9972BF3-28F3-41D1-892E-D73A9631E84A}">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Well-Being</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Hope/Despair</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Life Satisfaction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Psychosocial distress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Happiness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Disability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Body Size and Body Image</a:t>
          </a:r>
        </a:p>
      </dgm:t>
    </dgm:pt>
    <dgm:pt modelId="{CA7D5C86-C77B-40EE-AD94-F3649978FA43}" type="parTrans" cxnId="{1B7691EC-A6CC-4BE9-A6DA-1AC1C85F46C9}">
      <dgm:prSet/>
      <dgm:spPr/>
    </dgm:pt>
    <dgm:pt modelId="{66613B27-BC78-4F6D-BCAA-3B17D8884400}" type="sibTrans" cxnId="{1B7691EC-A6CC-4BE9-A6DA-1AC1C85F46C9}">
      <dgm:prSet/>
      <dgm:spPr/>
    </dgm:pt>
    <dgm:pt modelId="{ACD063D2-F1D7-4621-BCE0-81500A3EBEEC}" type="pres">
      <dgm:prSet presAssocID="{EA4CC90D-BB0A-4D6D-B4FF-491BB7C30967}" presName="hierChild1" presStyleCnt="0">
        <dgm:presLayoutVars>
          <dgm:orgChart val="1"/>
          <dgm:chPref val="1"/>
          <dgm:dir/>
          <dgm:animOne val="branch"/>
          <dgm:animLvl val="lvl"/>
          <dgm:resizeHandles/>
        </dgm:presLayoutVars>
      </dgm:prSet>
      <dgm:spPr/>
    </dgm:pt>
    <dgm:pt modelId="{5B4AE2D4-1D42-4872-B1EC-5C3A1CE67884}" type="pres">
      <dgm:prSet presAssocID="{F17EEEC1-E9CE-4343-AA8F-5845813B4C84}" presName="hierRoot1" presStyleCnt="0">
        <dgm:presLayoutVars>
          <dgm:hierBranch val="r"/>
        </dgm:presLayoutVars>
      </dgm:prSet>
      <dgm:spPr/>
    </dgm:pt>
    <dgm:pt modelId="{6CBD5AC5-C5CA-4131-892E-481B95A4E7B8}" type="pres">
      <dgm:prSet presAssocID="{F17EEEC1-E9CE-4343-AA8F-5845813B4C84}" presName="rootComposite1" presStyleCnt="0"/>
      <dgm:spPr/>
    </dgm:pt>
    <dgm:pt modelId="{AB7094AD-2B04-48BA-8E78-E1F23058BDEA}" type="pres">
      <dgm:prSet presAssocID="{F17EEEC1-E9CE-4343-AA8F-5845813B4C84}" presName="rootText1" presStyleLbl="node0" presStyleIdx="0" presStyleCnt="1">
        <dgm:presLayoutVars>
          <dgm:chPref val="3"/>
        </dgm:presLayoutVars>
      </dgm:prSet>
      <dgm:spPr/>
      <dgm:t>
        <a:bodyPr/>
        <a:lstStyle/>
        <a:p>
          <a:pPr rtl="1"/>
          <a:endParaRPr lang="fa-IR"/>
        </a:p>
      </dgm:t>
    </dgm:pt>
    <dgm:pt modelId="{18EF75B6-98CA-4CCC-9C99-1C23FA80026C}" type="pres">
      <dgm:prSet presAssocID="{F17EEEC1-E9CE-4343-AA8F-5845813B4C84}" presName="rootConnector1" presStyleLbl="node1" presStyleIdx="0" presStyleCnt="0"/>
      <dgm:spPr/>
      <dgm:t>
        <a:bodyPr/>
        <a:lstStyle/>
        <a:p>
          <a:pPr rtl="1"/>
          <a:endParaRPr lang="fa-IR"/>
        </a:p>
      </dgm:t>
    </dgm:pt>
    <dgm:pt modelId="{5C2A6071-6854-4296-A223-C62E6EB03DC2}" type="pres">
      <dgm:prSet presAssocID="{F17EEEC1-E9CE-4343-AA8F-5845813B4C84}" presName="hierChild2" presStyleCnt="0"/>
      <dgm:spPr/>
    </dgm:pt>
    <dgm:pt modelId="{5992E0E2-84DB-4BF8-B75F-C7682E0343ED}" type="pres">
      <dgm:prSet presAssocID="{9E8FAA48-5B94-4A8D-BF3C-0DB179CC4CE6}" presName="Name50" presStyleLbl="parChTrans1D2" presStyleIdx="0" presStyleCnt="2"/>
      <dgm:spPr/>
    </dgm:pt>
    <dgm:pt modelId="{A4A0D3D7-6C97-4B97-98E2-D30E4AAC9410}" type="pres">
      <dgm:prSet presAssocID="{52DD9367-8BA8-4779-9523-365C8550CC20}" presName="hierRoot2" presStyleCnt="0">
        <dgm:presLayoutVars>
          <dgm:hierBranch/>
        </dgm:presLayoutVars>
      </dgm:prSet>
      <dgm:spPr/>
    </dgm:pt>
    <dgm:pt modelId="{89E438AA-0D6C-43A3-9D88-3A9152D08461}" type="pres">
      <dgm:prSet presAssocID="{52DD9367-8BA8-4779-9523-365C8550CC20}" presName="rootComposite" presStyleCnt="0"/>
      <dgm:spPr/>
    </dgm:pt>
    <dgm:pt modelId="{B5FA72E2-A6D0-440C-B25D-2C324DAD09AF}" type="pres">
      <dgm:prSet presAssocID="{52DD9367-8BA8-4779-9523-365C8550CC20}" presName="rootText" presStyleLbl="node2" presStyleIdx="0" presStyleCnt="2">
        <dgm:presLayoutVars>
          <dgm:chPref val="3"/>
        </dgm:presLayoutVars>
      </dgm:prSet>
      <dgm:spPr/>
      <dgm:t>
        <a:bodyPr/>
        <a:lstStyle/>
        <a:p>
          <a:pPr rtl="1"/>
          <a:endParaRPr lang="fa-IR"/>
        </a:p>
      </dgm:t>
    </dgm:pt>
    <dgm:pt modelId="{85D3B3DB-C7ED-4DA5-AA83-1FE3A9A2E7EC}" type="pres">
      <dgm:prSet presAssocID="{52DD9367-8BA8-4779-9523-365C8550CC20}" presName="rootConnector" presStyleLbl="node2" presStyleIdx="0" presStyleCnt="2"/>
      <dgm:spPr/>
      <dgm:t>
        <a:bodyPr/>
        <a:lstStyle/>
        <a:p>
          <a:pPr rtl="1"/>
          <a:endParaRPr lang="fa-IR"/>
        </a:p>
      </dgm:t>
    </dgm:pt>
    <dgm:pt modelId="{DAD8A296-A4B6-4F5F-8D29-E9926C0C122C}" type="pres">
      <dgm:prSet presAssocID="{52DD9367-8BA8-4779-9523-365C8550CC20}" presName="hierChild4" presStyleCnt="0"/>
      <dgm:spPr/>
    </dgm:pt>
    <dgm:pt modelId="{809AF4A4-19B4-4075-A9EC-104497D4B971}" type="pres">
      <dgm:prSet presAssocID="{52DD9367-8BA8-4779-9523-365C8550CC20}" presName="hierChild5" presStyleCnt="0"/>
      <dgm:spPr/>
    </dgm:pt>
    <dgm:pt modelId="{49F1D0A1-C913-4D56-94A0-2E36B7141C55}" type="pres">
      <dgm:prSet presAssocID="{CA7D5C86-C77B-40EE-AD94-F3649978FA43}" presName="Name50" presStyleLbl="parChTrans1D2" presStyleIdx="1" presStyleCnt="2"/>
      <dgm:spPr/>
    </dgm:pt>
    <dgm:pt modelId="{8FD22BC0-BE3F-4FB8-B290-EB4380B969C7}" type="pres">
      <dgm:prSet presAssocID="{E9972BF3-28F3-41D1-892E-D73A9631E84A}" presName="hierRoot2" presStyleCnt="0">
        <dgm:presLayoutVars>
          <dgm:hierBranch/>
        </dgm:presLayoutVars>
      </dgm:prSet>
      <dgm:spPr/>
    </dgm:pt>
    <dgm:pt modelId="{EF27B1C8-EABB-4FA7-BFC6-EE118AF9DCAD}" type="pres">
      <dgm:prSet presAssocID="{E9972BF3-28F3-41D1-892E-D73A9631E84A}" presName="rootComposite" presStyleCnt="0"/>
      <dgm:spPr/>
    </dgm:pt>
    <dgm:pt modelId="{E2CDDFDB-098D-465F-BAF5-7A9704225E41}" type="pres">
      <dgm:prSet presAssocID="{E9972BF3-28F3-41D1-892E-D73A9631E84A}" presName="rootText" presStyleLbl="node2" presStyleIdx="1" presStyleCnt="2">
        <dgm:presLayoutVars>
          <dgm:chPref val="3"/>
        </dgm:presLayoutVars>
      </dgm:prSet>
      <dgm:spPr/>
      <dgm:t>
        <a:bodyPr/>
        <a:lstStyle/>
        <a:p>
          <a:pPr rtl="1"/>
          <a:endParaRPr lang="fa-IR"/>
        </a:p>
      </dgm:t>
    </dgm:pt>
    <dgm:pt modelId="{545914DD-46F6-4751-AD61-88C8878C7147}" type="pres">
      <dgm:prSet presAssocID="{E9972BF3-28F3-41D1-892E-D73A9631E84A}" presName="rootConnector" presStyleLbl="node2" presStyleIdx="1" presStyleCnt="2"/>
      <dgm:spPr/>
      <dgm:t>
        <a:bodyPr/>
        <a:lstStyle/>
        <a:p>
          <a:pPr rtl="1"/>
          <a:endParaRPr lang="fa-IR"/>
        </a:p>
      </dgm:t>
    </dgm:pt>
    <dgm:pt modelId="{9517A4DC-83AD-49D4-902A-84C0EAD6BD4D}" type="pres">
      <dgm:prSet presAssocID="{E9972BF3-28F3-41D1-892E-D73A9631E84A}" presName="hierChild4" presStyleCnt="0"/>
      <dgm:spPr/>
    </dgm:pt>
    <dgm:pt modelId="{65759BDE-6C69-4FF5-842F-991FABEFAE8D}" type="pres">
      <dgm:prSet presAssocID="{E9972BF3-28F3-41D1-892E-D73A9631E84A}" presName="hierChild5" presStyleCnt="0"/>
      <dgm:spPr/>
    </dgm:pt>
    <dgm:pt modelId="{76E4C903-BC2A-4BFF-9D54-9412E41872CA}" type="pres">
      <dgm:prSet presAssocID="{F17EEEC1-E9CE-4343-AA8F-5845813B4C84}" presName="hierChild3" presStyleCnt="0"/>
      <dgm:spPr/>
    </dgm:pt>
  </dgm:ptLst>
  <dgm:cxnLst>
    <dgm:cxn modelId="{6634B56E-89AF-4990-AE18-C0B6A92ED796}" type="presOf" srcId="{F17EEEC1-E9CE-4343-AA8F-5845813B4C84}" destId="{18EF75B6-98CA-4CCC-9C99-1C23FA80026C}" srcOrd="1" destOrd="0" presId="urn:microsoft.com/office/officeart/2005/8/layout/orgChart1"/>
    <dgm:cxn modelId="{6535C4AE-99E5-4BA1-B9DA-0E29C064037E}" type="presOf" srcId="{52DD9367-8BA8-4779-9523-365C8550CC20}" destId="{85D3B3DB-C7ED-4DA5-AA83-1FE3A9A2E7EC}" srcOrd="1" destOrd="0" presId="urn:microsoft.com/office/officeart/2005/8/layout/orgChart1"/>
    <dgm:cxn modelId="{A785CEE8-4775-4DF6-9473-8E66DED00A74}" type="presOf" srcId="{E9972BF3-28F3-41D1-892E-D73A9631E84A}" destId="{E2CDDFDB-098D-465F-BAF5-7A9704225E41}" srcOrd="0" destOrd="0" presId="urn:microsoft.com/office/officeart/2005/8/layout/orgChart1"/>
    <dgm:cxn modelId="{32FEA923-9088-4685-8CD2-F8CB5A30B9F6}" type="presOf" srcId="{EA4CC90D-BB0A-4D6D-B4FF-491BB7C30967}" destId="{ACD063D2-F1D7-4621-BCE0-81500A3EBEEC}" srcOrd="0" destOrd="0" presId="urn:microsoft.com/office/officeart/2005/8/layout/orgChart1"/>
    <dgm:cxn modelId="{C769D515-688D-4A7C-AE06-4B034830F42A}" type="presOf" srcId="{9E8FAA48-5B94-4A8D-BF3C-0DB179CC4CE6}" destId="{5992E0E2-84DB-4BF8-B75F-C7682E0343ED}" srcOrd="0" destOrd="0" presId="urn:microsoft.com/office/officeart/2005/8/layout/orgChart1"/>
    <dgm:cxn modelId="{F6D659C0-A404-4FE5-89C5-42815E02D837}" type="presOf" srcId="{CA7D5C86-C77B-40EE-AD94-F3649978FA43}" destId="{49F1D0A1-C913-4D56-94A0-2E36B7141C55}" srcOrd="0" destOrd="0" presId="urn:microsoft.com/office/officeart/2005/8/layout/orgChart1"/>
    <dgm:cxn modelId="{B16574EE-568B-413E-A970-2958A6F3FA26}" type="presOf" srcId="{52DD9367-8BA8-4779-9523-365C8550CC20}" destId="{B5FA72E2-A6D0-440C-B25D-2C324DAD09AF}" srcOrd="0" destOrd="0" presId="urn:microsoft.com/office/officeart/2005/8/layout/orgChart1"/>
    <dgm:cxn modelId="{BE31528C-22D0-49A2-9886-BF45E8782163}" srcId="{F17EEEC1-E9CE-4343-AA8F-5845813B4C84}" destId="{52DD9367-8BA8-4779-9523-365C8550CC20}" srcOrd="0" destOrd="0" parTransId="{9E8FAA48-5B94-4A8D-BF3C-0DB179CC4CE6}" sibTransId="{2AED5EC8-FF13-4754-9A5A-19208D4D3294}"/>
    <dgm:cxn modelId="{1B7691EC-A6CC-4BE9-A6DA-1AC1C85F46C9}" srcId="{F17EEEC1-E9CE-4343-AA8F-5845813B4C84}" destId="{E9972BF3-28F3-41D1-892E-D73A9631E84A}" srcOrd="1" destOrd="0" parTransId="{CA7D5C86-C77B-40EE-AD94-F3649978FA43}" sibTransId="{66613B27-BC78-4F6D-BCAA-3B17D8884400}"/>
    <dgm:cxn modelId="{2B9948FE-7EB3-4355-ADB9-86A4F1536694}" type="presOf" srcId="{F17EEEC1-E9CE-4343-AA8F-5845813B4C84}" destId="{AB7094AD-2B04-48BA-8E78-E1F23058BDEA}" srcOrd="0" destOrd="0" presId="urn:microsoft.com/office/officeart/2005/8/layout/orgChart1"/>
    <dgm:cxn modelId="{76BA5364-300C-41BF-9AEB-D4E0C26CD180}" srcId="{EA4CC90D-BB0A-4D6D-B4FF-491BB7C30967}" destId="{F17EEEC1-E9CE-4343-AA8F-5845813B4C84}" srcOrd="0" destOrd="0" parTransId="{52BB4BBE-BD7D-4702-81B7-7FA60B69AEF9}" sibTransId="{DB73FBF5-2B42-44BB-90C4-CBC1F3739EC5}"/>
    <dgm:cxn modelId="{C0AA3B70-7A8B-4D6E-AE89-CD4FE51298B6}" type="presOf" srcId="{E9972BF3-28F3-41D1-892E-D73A9631E84A}" destId="{545914DD-46F6-4751-AD61-88C8878C7147}" srcOrd="1" destOrd="0" presId="urn:microsoft.com/office/officeart/2005/8/layout/orgChart1"/>
    <dgm:cxn modelId="{8674749B-A272-42D6-8A09-408E962AA2F5}" type="presParOf" srcId="{ACD063D2-F1D7-4621-BCE0-81500A3EBEEC}" destId="{5B4AE2D4-1D42-4872-B1EC-5C3A1CE67884}" srcOrd="0" destOrd="0" presId="urn:microsoft.com/office/officeart/2005/8/layout/orgChart1"/>
    <dgm:cxn modelId="{086E13D1-9B9D-4338-A586-B9BE83C73510}" type="presParOf" srcId="{5B4AE2D4-1D42-4872-B1EC-5C3A1CE67884}" destId="{6CBD5AC5-C5CA-4131-892E-481B95A4E7B8}" srcOrd="0" destOrd="0" presId="urn:microsoft.com/office/officeart/2005/8/layout/orgChart1"/>
    <dgm:cxn modelId="{6E8641EA-D373-4B83-8009-8BA3E876E892}" type="presParOf" srcId="{6CBD5AC5-C5CA-4131-892E-481B95A4E7B8}" destId="{AB7094AD-2B04-48BA-8E78-E1F23058BDEA}" srcOrd="0" destOrd="0" presId="urn:microsoft.com/office/officeart/2005/8/layout/orgChart1"/>
    <dgm:cxn modelId="{2086D588-EFE6-4896-9164-DA30C08679BF}" type="presParOf" srcId="{6CBD5AC5-C5CA-4131-892E-481B95A4E7B8}" destId="{18EF75B6-98CA-4CCC-9C99-1C23FA80026C}" srcOrd="1" destOrd="0" presId="urn:microsoft.com/office/officeart/2005/8/layout/orgChart1"/>
    <dgm:cxn modelId="{0FD71925-8829-4F76-915D-8D62DA6BAE6A}" type="presParOf" srcId="{5B4AE2D4-1D42-4872-B1EC-5C3A1CE67884}" destId="{5C2A6071-6854-4296-A223-C62E6EB03DC2}" srcOrd="1" destOrd="0" presId="urn:microsoft.com/office/officeart/2005/8/layout/orgChart1"/>
    <dgm:cxn modelId="{B61F1A32-CEEA-40E4-B489-9A4AA25A7044}" type="presParOf" srcId="{5C2A6071-6854-4296-A223-C62E6EB03DC2}" destId="{5992E0E2-84DB-4BF8-B75F-C7682E0343ED}" srcOrd="0" destOrd="0" presId="urn:microsoft.com/office/officeart/2005/8/layout/orgChart1"/>
    <dgm:cxn modelId="{B6736D2B-FE29-4201-8245-E9C7345647E6}" type="presParOf" srcId="{5C2A6071-6854-4296-A223-C62E6EB03DC2}" destId="{A4A0D3D7-6C97-4B97-98E2-D30E4AAC9410}" srcOrd="1" destOrd="0" presId="urn:microsoft.com/office/officeart/2005/8/layout/orgChart1"/>
    <dgm:cxn modelId="{99B56128-CFA8-462F-954C-AB491A679442}" type="presParOf" srcId="{A4A0D3D7-6C97-4B97-98E2-D30E4AAC9410}" destId="{89E438AA-0D6C-43A3-9D88-3A9152D08461}" srcOrd="0" destOrd="0" presId="urn:microsoft.com/office/officeart/2005/8/layout/orgChart1"/>
    <dgm:cxn modelId="{ADD7324E-204E-4B31-9007-C415A621A659}" type="presParOf" srcId="{89E438AA-0D6C-43A3-9D88-3A9152D08461}" destId="{B5FA72E2-A6D0-440C-B25D-2C324DAD09AF}" srcOrd="0" destOrd="0" presId="urn:microsoft.com/office/officeart/2005/8/layout/orgChart1"/>
    <dgm:cxn modelId="{A49B1262-BDC2-4E36-BFD7-2DAF71E0F8D7}" type="presParOf" srcId="{89E438AA-0D6C-43A3-9D88-3A9152D08461}" destId="{85D3B3DB-C7ED-4DA5-AA83-1FE3A9A2E7EC}" srcOrd="1" destOrd="0" presId="urn:microsoft.com/office/officeart/2005/8/layout/orgChart1"/>
    <dgm:cxn modelId="{3AEAA8EF-64D4-40B0-B088-A53A9C87FF89}" type="presParOf" srcId="{A4A0D3D7-6C97-4B97-98E2-D30E4AAC9410}" destId="{DAD8A296-A4B6-4F5F-8D29-E9926C0C122C}" srcOrd="1" destOrd="0" presId="urn:microsoft.com/office/officeart/2005/8/layout/orgChart1"/>
    <dgm:cxn modelId="{1CB4E2B8-CE0C-4545-93C4-F695A0A659D2}" type="presParOf" srcId="{A4A0D3D7-6C97-4B97-98E2-D30E4AAC9410}" destId="{809AF4A4-19B4-4075-A9EC-104497D4B971}" srcOrd="2" destOrd="0" presId="urn:microsoft.com/office/officeart/2005/8/layout/orgChart1"/>
    <dgm:cxn modelId="{046C21C6-1CCB-40E4-8722-7441D77C4CBA}" type="presParOf" srcId="{5C2A6071-6854-4296-A223-C62E6EB03DC2}" destId="{49F1D0A1-C913-4D56-94A0-2E36B7141C55}" srcOrd="2" destOrd="0" presId="urn:microsoft.com/office/officeart/2005/8/layout/orgChart1"/>
    <dgm:cxn modelId="{475F062F-D934-4CB8-BFB1-33C8C9BF7DC5}" type="presParOf" srcId="{5C2A6071-6854-4296-A223-C62E6EB03DC2}" destId="{8FD22BC0-BE3F-4FB8-B290-EB4380B969C7}" srcOrd="3" destOrd="0" presId="urn:microsoft.com/office/officeart/2005/8/layout/orgChart1"/>
    <dgm:cxn modelId="{A935038C-B790-4BDA-A646-29C050C60851}" type="presParOf" srcId="{8FD22BC0-BE3F-4FB8-B290-EB4380B969C7}" destId="{EF27B1C8-EABB-4FA7-BFC6-EE118AF9DCAD}" srcOrd="0" destOrd="0" presId="urn:microsoft.com/office/officeart/2005/8/layout/orgChart1"/>
    <dgm:cxn modelId="{89C2DE35-9A7F-4B0B-8C50-E86D71F6069C}" type="presParOf" srcId="{EF27B1C8-EABB-4FA7-BFC6-EE118AF9DCAD}" destId="{E2CDDFDB-098D-465F-BAF5-7A9704225E41}" srcOrd="0" destOrd="0" presId="urn:microsoft.com/office/officeart/2005/8/layout/orgChart1"/>
    <dgm:cxn modelId="{5C9A64B9-0438-483E-95A8-E38AB3A8D175}" type="presParOf" srcId="{EF27B1C8-EABB-4FA7-BFC6-EE118AF9DCAD}" destId="{545914DD-46F6-4751-AD61-88C8878C7147}" srcOrd="1" destOrd="0" presId="urn:microsoft.com/office/officeart/2005/8/layout/orgChart1"/>
    <dgm:cxn modelId="{1690BAE3-603A-4A3F-9030-D6C53A908D64}" type="presParOf" srcId="{8FD22BC0-BE3F-4FB8-B290-EB4380B969C7}" destId="{9517A4DC-83AD-49D4-902A-84C0EAD6BD4D}" srcOrd="1" destOrd="0" presId="urn:microsoft.com/office/officeart/2005/8/layout/orgChart1"/>
    <dgm:cxn modelId="{D7660EA1-0909-4FFD-8089-5B3F105AB0A8}" type="presParOf" srcId="{8FD22BC0-BE3F-4FB8-B290-EB4380B969C7}" destId="{65759BDE-6C69-4FF5-842F-991FABEFAE8D}" srcOrd="2" destOrd="0" presId="urn:microsoft.com/office/officeart/2005/8/layout/orgChart1"/>
    <dgm:cxn modelId="{79942A37-974A-471F-A757-533D8BA89BD5}" type="presParOf" srcId="{5B4AE2D4-1D42-4872-B1EC-5C3A1CE67884}" destId="{76E4C903-BC2A-4BFF-9D54-9412E41872C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8248-F908-4F43-9C44-ED42F4E50178}">
      <dsp:nvSpPr>
        <dsp:cNvPr id="0" name=""/>
        <dsp:cNvSpPr/>
      </dsp:nvSpPr>
      <dsp:spPr>
        <a:xfrm>
          <a:off x="1581891" y="417144"/>
          <a:ext cx="124973" cy="1566337"/>
        </a:xfrm>
        <a:custGeom>
          <a:avLst/>
          <a:gdLst/>
          <a:ahLst/>
          <a:cxnLst/>
          <a:rect l="0" t="0" r="0" b="0"/>
          <a:pathLst>
            <a:path>
              <a:moveTo>
                <a:pt x="0" y="0"/>
              </a:moveTo>
              <a:lnTo>
                <a:pt x="0" y="1566337"/>
              </a:lnTo>
              <a:lnTo>
                <a:pt x="124973" y="15663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07E75-22CB-4D33-8125-567AF0B2003E}">
      <dsp:nvSpPr>
        <dsp:cNvPr id="0" name=""/>
        <dsp:cNvSpPr/>
      </dsp:nvSpPr>
      <dsp:spPr>
        <a:xfrm>
          <a:off x="1581891" y="417144"/>
          <a:ext cx="124973" cy="974795"/>
        </a:xfrm>
        <a:custGeom>
          <a:avLst/>
          <a:gdLst/>
          <a:ahLst/>
          <a:cxnLst/>
          <a:rect l="0" t="0" r="0" b="0"/>
          <a:pathLst>
            <a:path>
              <a:moveTo>
                <a:pt x="0" y="0"/>
              </a:moveTo>
              <a:lnTo>
                <a:pt x="0" y="974795"/>
              </a:lnTo>
              <a:lnTo>
                <a:pt x="124973" y="9747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8742D-BF24-403A-966F-0CD7985A1738}">
      <dsp:nvSpPr>
        <dsp:cNvPr id="0" name=""/>
        <dsp:cNvSpPr/>
      </dsp:nvSpPr>
      <dsp:spPr>
        <a:xfrm>
          <a:off x="1581891" y="417144"/>
          <a:ext cx="124973" cy="383252"/>
        </a:xfrm>
        <a:custGeom>
          <a:avLst/>
          <a:gdLst/>
          <a:ahLst/>
          <a:cxnLst/>
          <a:rect l="0" t="0" r="0" b="0"/>
          <a:pathLst>
            <a:path>
              <a:moveTo>
                <a:pt x="0" y="0"/>
              </a:moveTo>
              <a:lnTo>
                <a:pt x="0" y="383252"/>
              </a:lnTo>
              <a:lnTo>
                <a:pt x="124973" y="3832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48F07-BCED-4E66-A673-AD3A8B38AAC3}">
      <dsp:nvSpPr>
        <dsp:cNvPr id="0" name=""/>
        <dsp:cNvSpPr/>
      </dsp:nvSpPr>
      <dsp:spPr>
        <a:xfrm>
          <a:off x="1498575" y="565"/>
          <a:ext cx="833158" cy="416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8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FUNDAMENTAL</a:t>
          </a:r>
        </a:p>
      </dsp:txBody>
      <dsp:txXfrm>
        <a:off x="1498575" y="565"/>
        <a:ext cx="833158" cy="416579"/>
      </dsp:txXfrm>
    </dsp:sp>
    <dsp:sp modelId="{4A38A4C5-61DD-4DE3-996B-826A73EBFC77}">
      <dsp:nvSpPr>
        <dsp:cNvPr id="0" name=""/>
        <dsp:cNvSpPr/>
      </dsp:nvSpPr>
      <dsp:spPr>
        <a:xfrm>
          <a:off x="1706865" y="592108"/>
          <a:ext cx="833158" cy="416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Natural Environment</a:t>
          </a:r>
        </a:p>
      </dsp:txBody>
      <dsp:txXfrm>
        <a:off x="1706865" y="592108"/>
        <a:ext cx="833158" cy="416579"/>
      </dsp:txXfrm>
    </dsp:sp>
    <dsp:sp modelId="{5B16B89D-ED06-4912-A367-B5B0D5B7B232}">
      <dsp:nvSpPr>
        <dsp:cNvPr id="0" name=""/>
        <dsp:cNvSpPr/>
      </dsp:nvSpPr>
      <dsp:spPr>
        <a:xfrm>
          <a:off x="1706865" y="1183650"/>
          <a:ext cx="833158" cy="416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Macrosocial Factors</a:t>
          </a:r>
        </a:p>
      </dsp:txBody>
      <dsp:txXfrm>
        <a:off x="1706865" y="1183650"/>
        <a:ext cx="833158" cy="416579"/>
      </dsp:txXfrm>
    </dsp:sp>
    <dsp:sp modelId="{C2E47984-1DEF-43DB-965E-D35D7136D1E4}">
      <dsp:nvSpPr>
        <dsp:cNvPr id="0" name=""/>
        <dsp:cNvSpPr/>
      </dsp:nvSpPr>
      <dsp:spPr>
        <a:xfrm>
          <a:off x="1706865" y="1775193"/>
          <a:ext cx="833158" cy="416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Inequalities</a:t>
          </a:r>
        </a:p>
      </dsp:txBody>
      <dsp:txXfrm>
        <a:off x="1706865" y="1775193"/>
        <a:ext cx="833158" cy="416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9CC11-6A17-46AE-8ED0-A6BA4325714C}">
      <dsp:nvSpPr>
        <dsp:cNvPr id="0" name=""/>
        <dsp:cNvSpPr/>
      </dsp:nvSpPr>
      <dsp:spPr>
        <a:xfrm>
          <a:off x="1506553" y="492615"/>
          <a:ext cx="147632" cy="1151536"/>
        </a:xfrm>
        <a:custGeom>
          <a:avLst/>
          <a:gdLst/>
          <a:ahLst/>
          <a:cxnLst/>
          <a:rect l="0" t="0" r="0" b="0"/>
          <a:pathLst>
            <a:path>
              <a:moveTo>
                <a:pt x="0" y="0"/>
              </a:moveTo>
              <a:lnTo>
                <a:pt x="0" y="1151536"/>
              </a:lnTo>
              <a:lnTo>
                <a:pt x="147632" y="11515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88823-FB43-444B-970C-9E2F4B158ACF}">
      <dsp:nvSpPr>
        <dsp:cNvPr id="0" name=""/>
        <dsp:cNvSpPr/>
      </dsp:nvSpPr>
      <dsp:spPr>
        <a:xfrm>
          <a:off x="1506553" y="492615"/>
          <a:ext cx="147632" cy="452740"/>
        </a:xfrm>
        <a:custGeom>
          <a:avLst/>
          <a:gdLst/>
          <a:ahLst/>
          <a:cxnLst/>
          <a:rect l="0" t="0" r="0" b="0"/>
          <a:pathLst>
            <a:path>
              <a:moveTo>
                <a:pt x="0" y="0"/>
              </a:moveTo>
              <a:lnTo>
                <a:pt x="0" y="452740"/>
              </a:lnTo>
              <a:lnTo>
                <a:pt x="147632" y="4527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0E990-FC85-415D-B0A6-39C37B48D233}">
      <dsp:nvSpPr>
        <dsp:cNvPr id="0" name=""/>
        <dsp:cNvSpPr/>
      </dsp:nvSpPr>
      <dsp:spPr>
        <a:xfrm>
          <a:off x="1408131" y="505"/>
          <a:ext cx="984219" cy="4921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10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INTERMEDIATE</a:t>
          </a:r>
        </a:p>
      </dsp:txBody>
      <dsp:txXfrm>
        <a:off x="1408131" y="505"/>
        <a:ext cx="984219" cy="492109"/>
      </dsp:txXfrm>
    </dsp:sp>
    <dsp:sp modelId="{292CE22A-5C68-4AF5-8F0A-9360A6AC6372}">
      <dsp:nvSpPr>
        <dsp:cNvPr id="0" name=""/>
        <dsp:cNvSpPr/>
      </dsp:nvSpPr>
      <dsp:spPr>
        <a:xfrm>
          <a:off x="1654186" y="699301"/>
          <a:ext cx="984219" cy="4921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10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Built Environment</a:t>
          </a:r>
        </a:p>
      </dsp:txBody>
      <dsp:txXfrm>
        <a:off x="1654186" y="699301"/>
        <a:ext cx="984219" cy="492109"/>
      </dsp:txXfrm>
    </dsp:sp>
    <dsp:sp modelId="{614AD61F-5DAE-4206-B855-F3A87C4F30BB}">
      <dsp:nvSpPr>
        <dsp:cNvPr id="0" name=""/>
        <dsp:cNvSpPr/>
      </dsp:nvSpPr>
      <dsp:spPr>
        <a:xfrm>
          <a:off x="1654186" y="1398097"/>
          <a:ext cx="984219" cy="4921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10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Social Context</a:t>
          </a:r>
        </a:p>
      </dsp:txBody>
      <dsp:txXfrm>
        <a:off x="1654186" y="1398097"/>
        <a:ext cx="984219" cy="492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178EC-E3EC-40B1-BE79-681200EC46F4}">
      <dsp:nvSpPr>
        <dsp:cNvPr id="0" name=""/>
        <dsp:cNvSpPr/>
      </dsp:nvSpPr>
      <dsp:spPr>
        <a:xfrm>
          <a:off x="2244414" y="410014"/>
          <a:ext cx="122779" cy="1538840"/>
        </a:xfrm>
        <a:custGeom>
          <a:avLst/>
          <a:gdLst/>
          <a:ahLst/>
          <a:cxnLst/>
          <a:rect l="0" t="0" r="0" b="0"/>
          <a:pathLst>
            <a:path>
              <a:moveTo>
                <a:pt x="0" y="0"/>
              </a:moveTo>
              <a:lnTo>
                <a:pt x="0" y="1538840"/>
              </a:lnTo>
              <a:lnTo>
                <a:pt x="122779" y="15388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2E7E6-5D84-4773-810E-79CBF8A02308}">
      <dsp:nvSpPr>
        <dsp:cNvPr id="0" name=""/>
        <dsp:cNvSpPr/>
      </dsp:nvSpPr>
      <dsp:spPr>
        <a:xfrm>
          <a:off x="2244414" y="410014"/>
          <a:ext cx="122779" cy="957682"/>
        </a:xfrm>
        <a:custGeom>
          <a:avLst/>
          <a:gdLst/>
          <a:ahLst/>
          <a:cxnLst/>
          <a:rect l="0" t="0" r="0" b="0"/>
          <a:pathLst>
            <a:path>
              <a:moveTo>
                <a:pt x="0" y="0"/>
              </a:moveTo>
              <a:lnTo>
                <a:pt x="0" y="957682"/>
              </a:lnTo>
              <a:lnTo>
                <a:pt x="122779" y="95768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D2FC7-C106-4C13-9965-BB9D2AA12BF8}">
      <dsp:nvSpPr>
        <dsp:cNvPr id="0" name=""/>
        <dsp:cNvSpPr/>
      </dsp:nvSpPr>
      <dsp:spPr>
        <a:xfrm>
          <a:off x="2244414" y="410014"/>
          <a:ext cx="122779" cy="376524"/>
        </a:xfrm>
        <a:custGeom>
          <a:avLst/>
          <a:gdLst/>
          <a:ahLst/>
          <a:cxnLst/>
          <a:rect l="0" t="0" r="0" b="0"/>
          <a:pathLst>
            <a:path>
              <a:moveTo>
                <a:pt x="0" y="0"/>
              </a:moveTo>
              <a:lnTo>
                <a:pt x="0" y="376524"/>
              </a:lnTo>
              <a:lnTo>
                <a:pt x="122779" y="3765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1DF9D6-F134-4F88-953A-FD07B8074F28}">
      <dsp:nvSpPr>
        <dsp:cNvPr id="0" name=""/>
        <dsp:cNvSpPr/>
      </dsp:nvSpPr>
      <dsp:spPr>
        <a:xfrm>
          <a:off x="2162560" y="748"/>
          <a:ext cx="818532" cy="409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7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PROXIMATE</a:t>
          </a:r>
        </a:p>
      </dsp:txBody>
      <dsp:txXfrm>
        <a:off x="2162560" y="748"/>
        <a:ext cx="818532" cy="409266"/>
      </dsp:txXfrm>
    </dsp:sp>
    <dsp:sp modelId="{8D6EC5F1-9B7D-48D1-9DED-22C31FD2D3BD}">
      <dsp:nvSpPr>
        <dsp:cNvPr id="0" name=""/>
        <dsp:cNvSpPr/>
      </dsp:nvSpPr>
      <dsp:spPr>
        <a:xfrm>
          <a:off x="2367193" y="581906"/>
          <a:ext cx="818532" cy="409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7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Stressors/Buffers</a:t>
          </a:r>
        </a:p>
      </dsp:txBody>
      <dsp:txXfrm>
        <a:off x="2367193" y="581906"/>
        <a:ext cx="818532" cy="409266"/>
      </dsp:txXfrm>
    </dsp:sp>
    <dsp:sp modelId="{2ED331D2-7EC8-4715-A842-551F4CA753FF}">
      <dsp:nvSpPr>
        <dsp:cNvPr id="0" name=""/>
        <dsp:cNvSpPr/>
      </dsp:nvSpPr>
      <dsp:spPr>
        <a:xfrm>
          <a:off x="2367193" y="1163064"/>
          <a:ext cx="818532" cy="409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7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Health Behaviors</a:t>
          </a:r>
        </a:p>
      </dsp:txBody>
      <dsp:txXfrm>
        <a:off x="2367193" y="1163064"/>
        <a:ext cx="818532" cy="409266"/>
      </dsp:txXfrm>
    </dsp:sp>
    <dsp:sp modelId="{D8DCD5B9-25F2-4E0F-ADD7-F279FAEB134F}">
      <dsp:nvSpPr>
        <dsp:cNvPr id="0" name=""/>
        <dsp:cNvSpPr/>
      </dsp:nvSpPr>
      <dsp:spPr>
        <a:xfrm>
          <a:off x="2367193" y="1744222"/>
          <a:ext cx="818532" cy="409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7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Social Integration/Support</a:t>
          </a:r>
        </a:p>
      </dsp:txBody>
      <dsp:txXfrm>
        <a:off x="2367193" y="1744222"/>
        <a:ext cx="818532" cy="409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C940F-B5D6-4F72-8C65-6E784A354AD6}">
      <dsp:nvSpPr>
        <dsp:cNvPr id="0" name=""/>
        <dsp:cNvSpPr/>
      </dsp:nvSpPr>
      <dsp:spPr>
        <a:xfrm>
          <a:off x="1658625" y="569820"/>
          <a:ext cx="170858" cy="1332699"/>
        </a:xfrm>
        <a:custGeom>
          <a:avLst/>
          <a:gdLst/>
          <a:ahLst/>
          <a:cxnLst/>
          <a:rect l="0" t="0" r="0" b="0"/>
          <a:pathLst>
            <a:path>
              <a:moveTo>
                <a:pt x="0" y="0"/>
              </a:moveTo>
              <a:lnTo>
                <a:pt x="0" y="1332699"/>
              </a:lnTo>
              <a:lnTo>
                <a:pt x="170858" y="13326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A92ED-BA9B-4302-8D23-555C0A6D8CE7}">
      <dsp:nvSpPr>
        <dsp:cNvPr id="0" name=""/>
        <dsp:cNvSpPr/>
      </dsp:nvSpPr>
      <dsp:spPr>
        <a:xfrm>
          <a:off x="1658625" y="569820"/>
          <a:ext cx="170858" cy="523967"/>
        </a:xfrm>
        <a:custGeom>
          <a:avLst/>
          <a:gdLst/>
          <a:ahLst/>
          <a:cxnLst/>
          <a:rect l="0" t="0" r="0" b="0"/>
          <a:pathLst>
            <a:path>
              <a:moveTo>
                <a:pt x="0" y="0"/>
              </a:moveTo>
              <a:lnTo>
                <a:pt x="0" y="523967"/>
              </a:lnTo>
              <a:lnTo>
                <a:pt x="170858" y="5239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B37A3-B096-412A-BE4B-9440EA8F4FE0}">
      <dsp:nvSpPr>
        <dsp:cNvPr id="0" name=""/>
        <dsp:cNvSpPr/>
      </dsp:nvSpPr>
      <dsp:spPr>
        <a:xfrm>
          <a:off x="1544719" y="290"/>
          <a:ext cx="1139058" cy="5695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13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HEALTH &amp; WELL-BEING</a:t>
          </a:r>
        </a:p>
      </dsp:txBody>
      <dsp:txXfrm>
        <a:off x="1544719" y="290"/>
        <a:ext cx="1139058" cy="569529"/>
      </dsp:txXfrm>
    </dsp:sp>
    <dsp:sp modelId="{F3A670A9-1627-40CF-A7A0-E2200F4D6E26}">
      <dsp:nvSpPr>
        <dsp:cNvPr id="0" name=""/>
        <dsp:cNvSpPr/>
      </dsp:nvSpPr>
      <dsp:spPr>
        <a:xfrm>
          <a:off x="1829484" y="809022"/>
          <a:ext cx="1139058" cy="5695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Health Outcomes</a:t>
          </a:r>
        </a:p>
      </dsp:txBody>
      <dsp:txXfrm>
        <a:off x="1829484" y="809022"/>
        <a:ext cx="1139058" cy="569529"/>
      </dsp:txXfrm>
    </dsp:sp>
    <dsp:sp modelId="{B63F38EA-5BBB-4EC3-A3CD-10B76BD4FEA6}">
      <dsp:nvSpPr>
        <dsp:cNvPr id="0" name=""/>
        <dsp:cNvSpPr/>
      </dsp:nvSpPr>
      <dsp:spPr>
        <a:xfrm>
          <a:off x="1829484" y="1617754"/>
          <a:ext cx="1139058" cy="5695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Well-Being</a:t>
          </a:r>
        </a:p>
      </dsp:txBody>
      <dsp:txXfrm>
        <a:off x="1829484" y="1617754"/>
        <a:ext cx="1139058" cy="569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37F1A-DEC4-44A6-9421-0F433A44ABEE}">
      <dsp:nvSpPr>
        <dsp:cNvPr id="0" name=""/>
        <dsp:cNvSpPr/>
      </dsp:nvSpPr>
      <dsp:spPr>
        <a:xfrm>
          <a:off x="3159023" y="1235680"/>
          <a:ext cx="370370" cy="4641971"/>
        </a:xfrm>
        <a:custGeom>
          <a:avLst/>
          <a:gdLst/>
          <a:ahLst/>
          <a:cxnLst/>
          <a:rect l="0" t="0" r="0" b="0"/>
          <a:pathLst>
            <a:path>
              <a:moveTo>
                <a:pt x="0" y="0"/>
              </a:moveTo>
              <a:lnTo>
                <a:pt x="0" y="4641971"/>
              </a:lnTo>
              <a:lnTo>
                <a:pt x="370370" y="46419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E23CC-7912-42AD-AF8F-7ABB41598794}">
      <dsp:nvSpPr>
        <dsp:cNvPr id="0" name=""/>
        <dsp:cNvSpPr/>
      </dsp:nvSpPr>
      <dsp:spPr>
        <a:xfrm>
          <a:off x="3159023" y="1235680"/>
          <a:ext cx="370370" cy="2888886"/>
        </a:xfrm>
        <a:custGeom>
          <a:avLst/>
          <a:gdLst/>
          <a:ahLst/>
          <a:cxnLst/>
          <a:rect l="0" t="0" r="0" b="0"/>
          <a:pathLst>
            <a:path>
              <a:moveTo>
                <a:pt x="0" y="0"/>
              </a:moveTo>
              <a:lnTo>
                <a:pt x="0" y="2888886"/>
              </a:lnTo>
              <a:lnTo>
                <a:pt x="370370" y="288888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341EA-A6FE-446B-BC47-BD81CBA84790}">
      <dsp:nvSpPr>
        <dsp:cNvPr id="0" name=""/>
        <dsp:cNvSpPr/>
      </dsp:nvSpPr>
      <dsp:spPr>
        <a:xfrm>
          <a:off x="3159023" y="1235680"/>
          <a:ext cx="370370" cy="1135801"/>
        </a:xfrm>
        <a:custGeom>
          <a:avLst/>
          <a:gdLst/>
          <a:ahLst/>
          <a:cxnLst/>
          <a:rect l="0" t="0" r="0" b="0"/>
          <a:pathLst>
            <a:path>
              <a:moveTo>
                <a:pt x="0" y="0"/>
              </a:moveTo>
              <a:lnTo>
                <a:pt x="0" y="1135801"/>
              </a:lnTo>
              <a:lnTo>
                <a:pt x="370370" y="113580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79380-643B-4929-BD66-8D69533E4050}">
      <dsp:nvSpPr>
        <dsp:cNvPr id="0" name=""/>
        <dsp:cNvSpPr/>
      </dsp:nvSpPr>
      <dsp:spPr>
        <a:xfrm>
          <a:off x="2912109" y="1113"/>
          <a:ext cx="2469134" cy="12345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FUNDAMENTAL</a:t>
          </a:r>
        </a:p>
      </dsp:txBody>
      <dsp:txXfrm>
        <a:off x="2912109" y="1113"/>
        <a:ext cx="2469134" cy="1234567"/>
      </dsp:txXfrm>
    </dsp:sp>
    <dsp:sp modelId="{6EB70311-6F1D-4335-B5F7-111781F6F043}">
      <dsp:nvSpPr>
        <dsp:cNvPr id="0" name=""/>
        <dsp:cNvSpPr/>
      </dsp:nvSpPr>
      <dsp:spPr>
        <a:xfrm>
          <a:off x="3529393" y="1754198"/>
          <a:ext cx="2469134" cy="12345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Natural Environment</a:t>
          </a:r>
          <a:endPar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dsp:txBody>
      <dsp:txXfrm>
        <a:off x="3529393" y="1754198"/>
        <a:ext cx="2469134" cy="1234567"/>
      </dsp:txXfrm>
    </dsp:sp>
    <dsp:sp modelId="{66886188-BAE3-40AD-8876-32BCC8C68169}">
      <dsp:nvSpPr>
        <dsp:cNvPr id="0" name=""/>
        <dsp:cNvSpPr/>
      </dsp:nvSpPr>
      <dsp:spPr>
        <a:xfrm>
          <a:off x="3529393" y="3507284"/>
          <a:ext cx="2469134" cy="12345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sz="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Macrosocial Factors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Historical Conditions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Political Orders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Economic Order</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Legal Codes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Human Rights Doctrines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Social and Cultural Institutions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Ideologies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dsp:txBody>
      <dsp:txXfrm>
        <a:off x="3529393" y="3507284"/>
        <a:ext cx="2469134" cy="1234567"/>
      </dsp:txXfrm>
    </dsp:sp>
    <dsp:sp modelId="{FE867C4B-0CEA-4316-A980-157A642C7B8B}">
      <dsp:nvSpPr>
        <dsp:cNvPr id="0" name=""/>
        <dsp:cNvSpPr/>
      </dsp:nvSpPr>
      <dsp:spPr>
        <a:xfrm>
          <a:off x="3529393" y="5260369"/>
          <a:ext cx="2469134" cy="12345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sz="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Inequalities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Distribution of Material Wealth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Distribution of Employment Opportunities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Distribution of Educational Opportunities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Distribution of Political Influence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dsp:txBody>
      <dsp:txXfrm>
        <a:off x="3529393" y="5260369"/>
        <a:ext cx="2469134" cy="1234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42D54-AF07-4855-9B82-CAB2E5561823}">
      <dsp:nvSpPr>
        <dsp:cNvPr id="0" name=""/>
        <dsp:cNvSpPr/>
      </dsp:nvSpPr>
      <dsp:spPr>
        <a:xfrm>
          <a:off x="2852058" y="1642603"/>
          <a:ext cx="491411" cy="3833012"/>
        </a:xfrm>
        <a:custGeom>
          <a:avLst/>
          <a:gdLst/>
          <a:ahLst/>
          <a:cxnLst/>
          <a:rect l="0" t="0" r="0" b="0"/>
          <a:pathLst>
            <a:path>
              <a:moveTo>
                <a:pt x="0" y="0"/>
              </a:moveTo>
              <a:lnTo>
                <a:pt x="0" y="3833012"/>
              </a:lnTo>
              <a:lnTo>
                <a:pt x="491411" y="38330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41F740-1A84-4B9D-B76A-D1551BF2A93B}">
      <dsp:nvSpPr>
        <dsp:cNvPr id="0" name=""/>
        <dsp:cNvSpPr/>
      </dsp:nvSpPr>
      <dsp:spPr>
        <a:xfrm>
          <a:off x="2852058" y="1642603"/>
          <a:ext cx="491411" cy="1506996"/>
        </a:xfrm>
        <a:custGeom>
          <a:avLst/>
          <a:gdLst/>
          <a:ahLst/>
          <a:cxnLst/>
          <a:rect l="0" t="0" r="0" b="0"/>
          <a:pathLst>
            <a:path>
              <a:moveTo>
                <a:pt x="0" y="0"/>
              </a:moveTo>
              <a:lnTo>
                <a:pt x="0" y="1506996"/>
              </a:lnTo>
              <a:lnTo>
                <a:pt x="491411" y="15069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84402-8B1E-46E2-BF6D-C44556AE1567}">
      <dsp:nvSpPr>
        <dsp:cNvPr id="0" name=""/>
        <dsp:cNvSpPr/>
      </dsp:nvSpPr>
      <dsp:spPr>
        <a:xfrm>
          <a:off x="2524450" y="4564"/>
          <a:ext cx="3276079" cy="16380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13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INTERMEDIATE</a:t>
          </a:r>
        </a:p>
      </dsp:txBody>
      <dsp:txXfrm>
        <a:off x="2524450" y="4564"/>
        <a:ext cx="3276079" cy="1638039"/>
      </dsp:txXfrm>
    </dsp:sp>
    <dsp:sp modelId="{AE8F5F27-9BD8-45A8-B2FE-D521B343C151}">
      <dsp:nvSpPr>
        <dsp:cNvPr id="0" name=""/>
        <dsp:cNvSpPr/>
      </dsp:nvSpPr>
      <dsp:spPr>
        <a:xfrm>
          <a:off x="3343470" y="2330580"/>
          <a:ext cx="3276079" cy="16380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sz="13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Built Environment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Land Use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Transportation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Services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Public Resources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Zoning Regulations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Buildings</a:t>
          </a:r>
        </a:p>
        <a:p>
          <a:pPr marL="457200" marR="0" lvl="0" indent="-457200" algn="l" defTabSz="914400" rtl="0" eaLnBrk="1" fontAlgn="base" latinLnBrk="0" hangingPunct="1">
            <a:lnSpc>
              <a:spcPct val="100000"/>
            </a:lnSpc>
            <a:spcBef>
              <a:spcPct val="0"/>
            </a:spcBef>
            <a:spcAft>
              <a:spcPct val="0"/>
            </a:spcAft>
            <a:buClrTx/>
            <a:buSzTx/>
            <a:buFontTx/>
            <a:buNone/>
            <a:tabLst/>
          </a:pPr>
          <a:endPar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dsp:txBody>
      <dsp:txXfrm>
        <a:off x="3343470" y="2330580"/>
        <a:ext cx="3276079" cy="1638039"/>
      </dsp:txXfrm>
    </dsp:sp>
    <dsp:sp modelId="{1A464DA1-1905-4D89-A632-EA12085840A0}">
      <dsp:nvSpPr>
        <dsp:cNvPr id="0" name=""/>
        <dsp:cNvSpPr/>
      </dsp:nvSpPr>
      <dsp:spPr>
        <a:xfrm>
          <a:off x="3343470" y="4656596"/>
          <a:ext cx="3276079" cy="16380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sz="13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Social Context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Community Investment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Policies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Enforcement of Ordinances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Community Capacity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Civic Participation and Political Influence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13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Quality of Education</a:t>
          </a:r>
        </a:p>
      </dsp:txBody>
      <dsp:txXfrm>
        <a:off x="3343470" y="4656596"/>
        <a:ext cx="3276079" cy="16380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A34A1-9636-4B62-AE23-C9486256600F}">
      <dsp:nvSpPr>
        <dsp:cNvPr id="0" name=""/>
        <dsp:cNvSpPr/>
      </dsp:nvSpPr>
      <dsp:spPr>
        <a:xfrm>
          <a:off x="3242755" y="1165852"/>
          <a:ext cx="349621" cy="4381922"/>
        </a:xfrm>
        <a:custGeom>
          <a:avLst/>
          <a:gdLst/>
          <a:ahLst/>
          <a:cxnLst/>
          <a:rect l="0" t="0" r="0" b="0"/>
          <a:pathLst>
            <a:path>
              <a:moveTo>
                <a:pt x="0" y="0"/>
              </a:moveTo>
              <a:lnTo>
                <a:pt x="0" y="4381922"/>
              </a:lnTo>
              <a:lnTo>
                <a:pt x="349621" y="43819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EA396-3968-40C7-A2F5-4619871ACFEF}">
      <dsp:nvSpPr>
        <dsp:cNvPr id="0" name=""/>
        <dsp:cNvSpPr/>
      </dsp:nvSpPr>
      <dsp:spPr>
        <a:xfrm>
          <a:off x="3242755" y="1165852"/>
          <a:ext cx="349621" cy="2727047"/>
        </a:xfrm>
        <a:custGeom>
          <a:avLst/>
          <a:gdLst/>
          <a:ahLst/>
          <a:cxnLst/>
          <a:rect l="0" t="0" r="0" b="0"/>
          <a:pathLst>
            <a:path>
              <a:moveTo>
                <a:pt x="0" y="0"/>
              </a:moveTo>
              <a:lnTo>
                <a:pt x="0" y="2727047"/>
              </a:lnTo>
              <a:lnTo>
                <a:pt x="349621" y="27270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AFF49-D5ED-4004-B71A-18C4BAFC50B9}">
      <dsp:nvSpPr>
        <dsp:cNvPr id="0" name=""/>
        <dsp:cNvSpPr/>
      </dsp:nvSpPr>
      <dsp:spPr>
        <a:xfrm>
          <a:off x="3242755" y="1165852"/>
          <a:ext cx="349621" cy="1072172"/>
        </a:xfrm>
        <a:custGeom>
          <a:avLst/>
          <a:gdLst/>
          <a:ahLst/>
          <a:cxnLst/>
          <a:rect l="0" t="0" r="0" b="0"/>
          <a:pathLst>
            <a:path>
              <a:moveTo>
                <a:pt x="0" y="0"/>
              </a:moveTo>
              <a:lnTo>
                <a:pt x="0" y="1072172"/>
              </a:lnTo>
              <a:lnTo>
                <a:pt x="349621" y="10721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CFC94-889E-4B76-B871-6BBAC97BD6C3}">
      <dsp:nvSpPr>
        <dsp:cNvPr id="0" name=""/>
        <dsp:cNvSpPr/>
      </dsp:nvSpPr>
      <dsp:spPr>
        <a:xfrm>
          <a:off x="3009674" y="447"/>
          <a:ext cx="2330809" cy="11654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8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PROXIMATE</a:t>
          </a:r>
        </a:p>
      </dsp:txBody>
      <dsp:txXfrm>
        <a:off x="3009674" y="447"/>
        <a:ext cx="2330809" cy="1165404"/>
      </dsp:txXfrm>
    </dsp:sp>
    <dsp:sp modelId="{6E05DADD-7569-48F1-A470-739623753A76}">
      <dsp:nvSpPr>
        <dsp:cNvPr id="0" name=""/>
        <dsp:cNvSpPr/>
      </dsp:nvSpPr>
      <dsp:spPr>
        <a:xfrm>
          <a:off x="3592377" y="1655322"/>
          <a:ext cx="2330809" cy="11654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sz="8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Stressors/Buffers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Environmental &amp; Neighborhood Conditions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Workplace &amp; Housing Conditions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Violent Crime and Safety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Police Response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Financial Insecurity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Environmental Toxins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Unfair Treatment</a:t>
          </a:r>
        </a:p>
      </dsp:txBody>
      <dsp:txXfrm>
        <a:off x="3592377" y="1655322"/>
        <a:ext cx="2330809" cy="1165404"/>
      </dsp:txXfrm>
    </dsp:sp>
    <dsp:sp modelId="{5AAECDC0-28CE-482D-8006-1B6D525C1044}">
      <dsp:nvSpPr>
        <dsp:cNvPr id="0" name=""/>
        <dsp:cNvSpPr/>
      </dsp:nvSpPr>
      <dsp:spPr>
        <a:xfrm>
          <a:off x="3592377" y="3310197"/>
          <a:ext cx="2330809" cy="11654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sz="8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Health Behaviors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Dietary Practices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Physical Activity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Health Screening</a:t>
          </a:r>
        </a:p>
      </dsp:txBody>
      <dsp:txXfrm>
        <a:off x="3592377" y="3310197"/>
        <a:ext cx="2330809" cy="1165404"/>
      </dsp:txXfrm>
    </dsp:sp>
    <dsp:sp modelId="{297E3598-C922-4DF0-8A94-30184D299F05}">
      <dsp:nvSpPr>
        <dsp:cNvPr id="0" name=""/>
        <dsp:cNvSpPr/>
      </dsp:nvSpPr>
      <dsp:spPr>
        <a:xfrm>
          <a:off x="3592377" y="4965072"/>
          <a:ext cx="2330809" cy="11654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altLang="fa-IR" sz="8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Social Integration/Support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Social Participation and Integration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Shape of Social Networks and Resources Available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8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Social Support</a:t>
          </a:r>
        </a:p>
      </dsp:txBody>
      <dsp:txXfrm>
        <a:off x="3592377" y="4965072"/>
        <a:ext cx="2330809" cy="11654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D0A1-C913-4D56-94A0-2E36B7141C55}">
      <dsp:nvSpPr>
        <dsp:cNvPr id="0" name=""/>
        <dsp:cNvSpPr/>
      </dsp:nvSpPr>
      <dsp:spPr>
        <a:xfrm>
          <a:off x="2722988" y="1467873"/>
          <a:ext cx="439162" cy="3425466"/>
        </a:xfrm>
        <a:custGeom>
          <a:avLst/>
          <a:gdLst/>
          <a:ahLst/>
          <a:cxnLst/>
          <a:rect l="0" t="0" r="0" b="0"/>
          <a:pathLst>
            <a:path>
              <a:moveTo>
                <a:pt x="0" y="0"/>
              </a:moveTo>
              <a:lnTo>
                <a:pt x="0" y="3425466"/>
              </a:lnTo>
              <a:lnTo>
                <a:pt x="439162" y="34254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2E0E2-84DB-4BF8-B75F-C7682E0343ED}">
      <dsp:nvSpPr>
        <dsp:cNvPr id="0" name=""/>
        <dsp:cNvSpPr/>
      </dsp:nvSpPr>
      <dsp:spPr>
        <a:xfrm>
          <a:off x="2722988" y="1467873"/>
          <a:ext cx="439162" cy="1346764"/>
        </a:xfrm>
        <a:custGeom>
          <a:avLst/>
          <a:gdLst/>
          <a:ahLst/>
          <a:cxnLst/>
          <a:rect l="0" t="0" r="0" b="0"/>
          <a:pathLst>
            <a:path>
              <a:moveTo>
                <a:pt x="0" y="0"/>
              </a:moveTo>
              <a:lnTo>
                <a:pt x="0" y="1346764"/>
              </a:lnTo>
              <a:lnTo>
                <a:pt x="439162" y="13467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094AD-2B04-48BA-8E78-E1F23058BDEA}">
      <dsp:nvSpPr>
        <dsp:cNvPr id="0" name=""/>
        <dsp:cNvSpPr/>
      </dsp:nvSpPr>
      <dsp:spPr>
        <a:xfrm>
          <a:off x="2430213" y="3998"/>
          <a:ext cx="2927748" cy="14638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a-IR" sz="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HEALTH &amp; WELL-BEING</a:t>
          </a:r>
        </a:p>
      </dsp:txBody>
      <dsp:txXfrm>
        <a:off x="2430213" y="3998"/>
        <a:ext cx="2927748" cy="1463874"/>
      </dsp:txXfrm>
    </dsp:sp>
    <dsp:sp modelId="{B5FA72E2-A6D0-440C-B25D-2C324DAD09AF}">
      <dsp:nvSpPr>
        <dsp:cNvPr id="0" name=""/>
        <dsp:cNvSpPr/>
      </dsp:nvSpPr>
      <dsp:spPr>
        <a:xfrm>
          <a:off x="3162150" y="2082700"/>
          <a:ext cx="2927748" cy="14638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sz="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Health Outcomes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Infant and child health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Obesity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Cardiovascular Diseases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Diabetes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Cancers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Injuries and Violence</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Infections Diseases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Respiratory Health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Mental Health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All-Cause Mortality</a:t>
          </a:r>
        </a:p>
      </dsp:txBody>
      <dsp:txXfrm>
        <a:off x="3162150" y="2082700"/>
        <a:ext cx="2927748" cy="1463874"/>
      </dsp:txXfrm>
    </dsp:sp>
    <dsp:sp modelId="{E2CDDFDB-098D-465F-BAF5-7A9704225E41}">
      <dsp:nvSpPr>
        <dsp:cNvPr id="0" name=""/>
        <dsp:cNvSpPr/>
      </dsp:nvSpPr>
      <dsp:spPr>
        <a:xfrm>
          <a:off x="3162150" y="4161401"/>
          <a:ext cx="2927748" cy="14638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a-IR" sz="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Well-Being</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Hope/Despair</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Life Satisfaction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Psychosocial distress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Happiness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Disability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a-IR" sz="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  Body Size and Body Image</a:t>
          </a:r>
        </a:p>
      </dsp:txBody>
      <dsp:txXfrm>
        <a:off x="3162150" y="4161401"/>
        <a:ext cx="2927748" cy="14638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96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DE316B63-1557-4E61-B0A1-63DC5456E6E9}" type="slidenum">
              <a:rPr lang="fa-IR"/>
              <a:pPr>
                <a:defRPr/>
              </a:pPr>
              <a:t>‹#›</a:t>
            </a:fld>
            <a:endParaRPr lang="en-US"/>
          </a:p>
        </p:txBody>
      </p:sp>
    </p:spTree>
    <p:extLst>
      <p:ext uri="{BB962C8B-B14F-4D97-AF65-F5344CB8AC3E}">
        <p14:creationId xmlns:p14="http://schemas.microsoft.com/office/powerpoint/2010/main" val="20656058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fa-IR" smtClean="0">
                <a:latin typeface="Arial" charset="0"/>
                <a:cs typeface="Arial" charset="0"/>
              </a:rPr>
              <a:t>تشكيل زيربنا :</a:t>
            </a:r>
            <a:r>
              <a:rPr lang="en-US" smtClean="0">
                <a:latin typeface="Arial" charset="0"/>
                <a:cs typeface="Arial" charset="0"/>
              </a:rPr>
              <a:t>underpinning</a:t>
            </a:r>
            <a:endParaRPr lang="fa-IR" smtClean="0">
              <a:latin typeface="Arial" charset="0"/>
              <a:cs typeface="Arial" charset="0"/>
            </a:endParaRPr>
          </a:p>
        </p:txBody>
      </p:sp>
      <p:sp>
        <p:nvSpPr>
          <p:cNvPr id="27652" name="Slide Number Placeholder 3"/>
          <p:cNvSpPr>
            <a:spLocks noGrp="1"/>
          </p:cNvSpPr>
          <p:nvPr>
            <p:ph type="sldNum" sz="quarter" idx="5"/>
          </p:nvPr>
        </p:nvSpPr>
        <p:spPr>
          <a:noFill/>
        </p:spPr>
        <p:txBody>
          <a:bodyPr/>
          <a:lstStyle/>
          <a:p>
            <a:fld id="{B4C9A297-0271-4047-AFFE-8AC5B0C1EFEB}" type="slidenum">
              <a:rPr lang="fa-IR" smtClean="0">
                <a:latin typeface="Arial" charset="0"/>
                <a:cs typeface="Arial" charset="0"/>
              </a:rPr>
              <a:pPr/>
              <a:t>8</a:t>
            </a:fld>
            <a:endParaRPr lang="en-US" smtClean="0">
              <a:latin typeface="Arial" charset="0"/>
              <a:cs typeface="Arial" charset="0"/>
            </a:endParaRPr>
          </a:p>
        </p:txBody>
      </p:sp>
    </p:spTree>
    <p:extLst>
      <p:ext uri="{BB962C8B-B14F-4D97-AF65-F5344CB8AC3E}">
        <p14:creationId xmlns:p14="http://schemas.microsoft.com/office/powerpoint/2010/main" val="375011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7000D28-295F-4DDC-870A-D219F837AAFF}" type="slidenum">
              <a:rPr lang="fa-IR" smtClean="0">
                <a:latin typeface="Arial" charset="0"/>
                <a:cs typeface="Arial" charset="0"/>
              </a:rPr>
              <a:pPr/>
              <a:t>10</a:t>
            </a:fld>
            <a:endParaRPr lang="en-US" smtClean="0">
              <a:latin typeface="Arial" charset="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lgn="l" eaLnBrk="1" hangingPunct="1"/>
            <a:r>
              <a:rPr lang="en-US" smtClean="0">
                <a:latin typeface="Arial" charset="0"/>
                <a:cs typeface="Arial" charset="0"/>
              </a:rPr>
              <a:t>CEE: Central Eastern Europe, CIS: Commonwealth of Independent States</a:t>
            </a:r>
          </a:p>
          <a:p>
            <a:pPr algn="l" eaLnBrk="1" hangingPunct="1"/>
            <a:r>
              <a:rPr lang="en-US" smtClean="0">
                <a:latin typeface="Arial" charset="0"/>
                <a:cs typeface="Arial" charset="0"/>
              </a:rPr>
              <a:t>OECD: Organization of Economic Cooperation and Development</a:t>
            </a:r>
            <a:r>
              <a:rPr lang="fa-IR" smtClean="0">
                <a:latin typeface="Arial" charset="0"/>
                <a:cs typeface="Arial" charset="0"/>
              </a:rPr>
              <a:t> . </a:t>
            </a:r>
            <a:endParaRPr lang="en-US" smtClean="0">
              <a:latin typeface="Arial" charset="0"/>
              <a:cs typeface="Arial" charset="0"/>
            </a:endParaRPr>
          </a:p>
        </p:txBody>
      </p:sp>
    </p:spTree>
    <p:extLst>
      <p:ext uri="{BB962C8B-B14F-4D97-AF65-F5344CB8AC3E}">
        <p14:creationId xmlns:p14="http://schemas.microsoft.com/office/powerpoint/2010/main" val="306008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latin typeface="Arial" charset="0"/>
                <a:cs typeface="Arial" charset="0"/>
              </a:rPr>
              <a:t>"</a:t>
            </a:r>
            <a:r>
              <a:rPr lang="en-US" i="1" smtClean="0">
                <a:latin typeface="Arial" charset="0"/>
                <a:cs typeface="Arial" charset="0"/>
              </a:rPr>
              <a:t>Middle East and North Africa</a:t>
            </a:r>
            <a:r>
              <a:rPr lang="en-US" smtClean="0">
                <a:latin typeface="Arial" charset="0"/>
                <a:cs typeface="Arial" charset="0"/>
              </a:rPr>
              <a:t>”</a:t>
            </a:r>
            <a:r>
              <a:rPr lang="fa-IR" smtClean="0">
                <a:latin typeface="Arial" charset="0"/>
                <a:cs typeface="Arial" charset="0"/>
              </a:rPr>
              <a:t> </a:t>
            </a:r>
            <a:r>
              <a:rPr lang="en-US" smtClean="0">
                <a:latin typeface="Arial" charset="0"/>
                <a:cs typeface="Arial" charset="0"/>
              </a:rPr>
              <a:t>MENA: </a:t>
            </a:r>
            <a:endParaRPr lang="fa-IR" smtClean="0">
              <a:latin typeface="Arial" charset="0"/>
              <a:cs typeface="Arial" charset="0"/>
            </a:endParaRPr>
          </a:p>
        </p:txBody>
      </p:sp>
      <p:sp>
        <p:nvSpPr>
          <p:cNvPr id="29700" name="Slide Number Placeholder 3"/>
          <p:cNvSpPr>
            <a:spLocks noGrp="1"/>
          </p:cNvSpPr>
          <p:nvPr>
            <p:ph type="sldNum" sz="quarter" idx="5"/>
          </p:nvPr>
        </p:nvSpPr>
        <p:spPr>
          <a:noFill/>
        </p:spPr>
        <p:txBody>
          <a:bodyPr/>
          <a:lstStyle/>
          <a:p>
            <a:fld id="{8D11386A-25DE-4397-9AC4-4D2331F085A2}" type="slidenum">
              <a:rPr lang="fa-IR" smtClean="0">
                <a:latin typeface="Arial" charset="0"/>
                <a:cs typeface="Arial" charset="0"/>
              </a:rPr>
              <a:pPr/>
              <a:t>12</a:t>
            </a:fld>
            <a:endParaRPr lang="en-US" smtClean="0">
              <a:latin typeface="Arial" charset="0"/>
              <a:cs typeface="Arial" charset="0"/>
            </a:endParaRPr>
          </a:p>
        </p:txBody>
      </p:sp>
    </p:spTree>
    <p:extLst>
      <p:ext uri="{BB962C8B-B14F-4D97-AF65-F5344CB8AC3E}">
        <p14:creationId xmlns:p14="http://schemas.microsoft.com/office/powerpoint/2010/main" val="182692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2511748-6259-4464-BF2D-584D8A358766}" type="slidenum">
              <a:rPr lang="en-US" smtClean="0">
                <a:latin typeface="Arial" charset="0"/>
                <a:cs typeface="Arial" charset="0"/>
              </a:rPr>
              <a:pPr/>
              <a:t>15</a:t>
            </a:fld>
            <a:endParaRPr lang="en-US" smtClean="0">
              <a:latin typeface="Arial" charset="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1297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FD76ECF-BB5E-4940-8634-08DEF72A4ECA}" type="slidenum">
              <a:rPr lang="en-US" smtClean="0">
                <a:latin typeface="Arial" charset="0"/>
                <a:cs typeface="Arial" charset="0"/>
              </a:rPr>
              <a:pPr/>
              <a:t>16</a:t>
            </a:fld>
            <a:endParaRPr lang="en-US" smtClean="0">
              <a:latin typeface="Arial" charset="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a-IR" smtClean="0">
                <a:latin typeface="Arial" charset="0"/>
                <a:cs typeface="Arial" charset="0"/>
              </a:rPr>
              <a:t>بيواسطه</a:t>
            </a:r>
          </a:p>
        </p:txBody>
      </p:sp>
    </p:spTree>
    <p:extLst>
      <p:ext uri="{BB962C8B-B14F-4D97-AF65-F5344CB8AC3E}">
        <p14:creationId xmlns:p14="http://schemas.microsoft.com/office/powerpoint/2010/main" val="76395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77158FD-A149-4B6A-938F-C9F3BB0ED15A}" type="slidenum">
              <a:rPr lang="en-US" smtClean="0">
                <a:latin typeface="Arial" charset="0"/>
                <a:cs typeface="Arial" charset="0"/>
              </a:rPr>
              <a:pPr/>
              <a:t>17</a:t>
            </a:fld>
            <a:endParaRPr lang="en-US" smtClean="0">
              <a:latin typeface="Arial" charset="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fa-IR" smtClean="0">
                <a:latin typeface="Arial" charset="0"/>
                <a:cs typeface="Arial" charset="0"/>
              </a:rPr>
              <a:t>دستورالعمل</a:t>
            </a:r>
          </a:p>
        </p:txBody>
      </p:sp>
    </p:spTree>
    <p:extLst>
      <p:ext uri="{BB962C8B-B14F-4D97-AF65-F5344CB8AC3E}">
        <p14:creationId xmlns:p14="http://schemas.microsoft.com/office/powerpoint/2010/main" val="301777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ADD1B47-ADAA-4CAF-B7D5-2388B2F47925}" type="slidenum">
              <a:rPr lang="en-US" smtClean="0">
                <a:latin typeface="Arial" charset="0"/>
                <a:cs typeface="Arial" charset="0"/>
              </a:rPr>
              <a:pPr/>
              <a:t>18</a:t>
            </a:fld>
            <a:endParaRPr lang="en-US" smtClean="0">
              <a:latin typeface="Arial" charset="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fa-IR" smtClean="0">
                <a:latin typeface="Arial" charset="0"/>
                <a:cs typeface="Arial" charset="0"/>
              </a:rPr>
              <a:t>آئين نامه هاي اجرايي</a:t>
            </a:r>
          </a:p>
        </p:txBody>
      </p:sp>
    </p:spTree>
    <p:extLst>
      <p:ext uri="{BB962C8B-B14F-4D97-AF65-F5344CB8AC3E}">
        <p14:creationId xmlns:p14="http://schemas.microsoft.com/office/powerpoint/2010/main" val="381524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8B50E58-46EC-4951-A0B1-1E1FDB9C0C98}" type="slidenum">
              <a:rPr lang="en-US" smtClean="0">
                <a:latin typeface="Arial" charset="0"/>
                <a:cs typeface="Arial" charset="0"/>
              </a:rPr>
              <a:pPr/>
              <a:t>19</a:t>
            </a:fld>
            <a:endParaRPr lang="en-US" smtClean="0">
              <a:latin typeface="Arial" charset="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28817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D2F1C60-F53F-4437-BFA1-760DBAC222CF}" type="slidenum">
              <a:rPr lang="en-US" smtClean="0">
                <a:latin typeface="Arial" charset="0"/>
                <a:cs typeface="Arial" charset="0"/>
              </a:rPr>
              <a:pPr/>
              <a:t>20</a:t>
            </a:fld>
            <a:endParaRPr lang="en-US" smtClean="0">
              <a:latin typeface="Arial" charset="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62323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70D93D-9D95-4151-B477-4BDC0EC20774}" type="slidenum">
              <a:rPr lang="fa-IR" smtClean="0"/>
              <a:pPr>
                <a:defRPr/>
              </a:pPr>
              <a:t>‹#›</a:t>
            </a:fld>
            <a:endParaRPr lang="en-US"/>
          </a:p>
        </p:txBody>
      </p:sp>
    </p:spTree>
    <p:extLst>
      <p:ext uri="{BB962C8B-B14F-4D97-AF65-F5344CB8AC3E}">
        <p14:creationId xmlns:p14="http://schemas.microsoft.com/office/powerpoint/2010/main" val="73241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D98046-EF01-4791-8975-439AC8DAACE2}" type="slidenum">
              <a:rPr lang="fa-IR" smtClean="0"/>
              <a:pPr>
                <a:defRPr/>
              </a:pPr>
              <a:t>‹#›</a:t>
            </a:fld>
            <a:endParaRPr lang="en-US"/>
          </a:p>
        </p:txBody>
      </p:sp>
    </p:spTree>
    <p:extLst>
      <p:ext uri="{BB962C8B-B14F-4D97-AF65-F5344CB8AC3E}">
        <p14:creationId xmlns:p14="http://schemas.microsoft.com/office/powerpoint/2010/main" val="149595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D98046-EF01-4791-8975-439AC8DAACE2}" type="slidenum">
              <a:rPr lang="fa-IR"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960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D98046-EF01-4791-8975-439AC8DAACE2}" type="slidenum">
              <a:rPr lang="fa-IR" smtClean="0"/>
              <a:pPr>
                <a:defRPr/>
              </a:pPr>
              <a:t>‹#›</a:t>
            </a:fld>
            <a:endParaRPr lang="en-US"/>
          </a:p>
        </p:txBody>
      </p:sp>
    </p:spTree>
    <p:extLst>
      <p:ext uri="{BB962C8B-B14F-4D97-AF65-F5344CB8AC3E}">
        <p14:creationId xmlns:p14="http://schemas.microsoft.com/office/powerpoint/2010/main" val="74400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D98046-EF01-4791-8975-439AC8DAACE2}" type="slidenum">
              <a:rPr lang="fa-IR"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230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D98046-EF01-4791-8975-439AC8DAACE2}" type="slidenum">
              <a:rPr lang="fa-IR" smtClean="0"/>
              <a:pPr>
                <a:defRPr/>
              </a:pPr>
              <a:t>‹#›</a:t>
            </a:fld>
            <a:endParaRPr lang="en-US"/>
          </a:p>
        </p:txBody>
      </p:sp>
    </p:spTree>
    <p:extLst>
      <p:ext uri="{BB962C8B-B14F-4D97-AF65-F5344CB8AC3E}">
        <p14:creationId xmlns:p14="http://schemas.microsoft.com/office/powerpoint/2010/main" val="184003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EDAE68-763A-43B8-A510-1CD55B2E846F}" type="slidenum">
              <a:rPr lang="fa-IR" smtClean="0"/>
              <a:pPr>
                <a:defRPr/>
              </a:pPr>
              <a:t>‹#›</a:t>
            </a:fld>
            <a:endParaRPr lang="en-US"/>
          </a:p>
        </p:txBody>
      </p:sp>
    </p:spTree>
    <p:extLst>
      <p:ext uri="{BB962C8B-B14F-4D97-AF65-F5344CB8AC3E}">
        <p14:creationId xmlns:p14="http://schemas.microsoft.com/office/powerpoint/2010/main" val="340968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8E226E-4F24-4415-AAB0-FD737B591678}" type="slidenum">
              <a:rPr lang="fa-IR" smtClean="0"/>
              <a:pPr>
                <a:defRPr/>
              </a:pPr>
              <a:t>‹#›</a:t>
            </a:fld>
            <a:endParaRPr lang="en-US"/>
          </a:p>
        </p:txBody>
      </p:sp>
    </p:spTree>
    <p:extLst>
      <p:ext uri="{BB962C8B-B14F-4D97-AF65-F5344CB8AC3E}">
        <p14:creationId xmlns:p14="http://schemas.microsoft.com/office/powerpoint/2010/main" val="5191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0013" y="301625"/>
            <a:ext cx="7313612" cy="11430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Content Placeholder 5"/>
          <p:cNvSpPr>
            <a:spLocks noGrp="1"/>
          </p:cNvSpPr>
          <p:nvPr>
            <p:ph sz="quarter" idx="4"/>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pPr>
              <a:defRPr/>
            </a:pPr>
            <a:fld id="{5EA0648B-BC71-4980-8CA7-4B78A4514CEE}" type="slidenum">
              <a:rPr lang="en-US"/>
              <a:pPr>
                <a:defRPr/>
              </a:pPr>
              <a:t>‹#›</a:t>
            </a:fld>
            <a:endParaRPr lang="en-US"/>
          </a:p>
        </p:txBody>
      </p:sp>
    </p:spTree>
    <p:extLst>
      <p:ext uri="{BB962C8B-B14F-4D97-AF65-F5344CB8AC3E}">
        <p14:creationId xmlns:p14="http://schemas.microsoft.com/office/powerpoint/2010/main" val="395139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1370013" y="1827213"/>
            <a:ext cx="7313612" cy="4114800"/>
          </a:xfrm>
        </p:spPr>
        <p:txBody>
          <a:bodyPr/>
          <a:lstStyle/>
          <a:p>
            <a:pPr lvl="0"/>
            <a:endParaRPr lang="fa-IR" noProof="0" smtClean="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A0DD5928-4ADC-4132-A7BE-29E99CECDCE9}" type="slidenum">
              <a:rPr lang="en-US"/>
              <a:pPr>
                <a:defRPr/>
              </a:pPr>
              <a:t>‹#›</a:t>
            </a:fld>
            <a:endParaRPr lang="en-US"/>
          </a:p>
        </p:txBody>
      </p:sp>
    </p:spTree>
    <p:extLst>
      <p:ext uri="{BB962C8B-B14F-4D97-AF65-F5344CB8AC3E}">
        <p14:creationId xmlns:p14="http://schemas.microsoft.com/office/powerpoint/2010/main" val="108833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984819-CD36-4BB6-A830-060168077B5F}" type="slidenum">
              <a:rPr lang="fa-IR" smtClean="0"/>
              <a:pPr>
                <a:defRPr/>
              </a:pPr>
              <a:t>‹#›</a:t>
            </a:fld>
            <a:endParaRPr lang="en-US"/>
          </a:p>
        </p:txBody>
      </p:sp>
    </p:spTree>
    <p:extLst>
      <p:ext uri="{BB962C8B-B14F-4D97-AF65-F5344CB8AC3E}">
        <p14:creationId xmlns:p14="http://schemas.microsoft.com/office/powerpoint/2010/main" val="21083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D7B7C-4C59-48EA-B254-C548D8C87A82}" type="slidenum">
              <a:rPr lang="fa-IR" smtClean="0"/>
              <a:pPr>
                <a:defRPr/>
              </a:pPr>
              <a:t>‹#›</a:t>
            </a:fld>
            <a:endParaRPr lang="en-US"/>
          </a:p>
        </p:txBody>
      </p:sp>
    </p:spTree>
    <p:extLst>
      <p:ext uri="{BB962C8B-B14F-4D97-AF65-F5344CB8AC3E}">
        <p14:creationId xmlns:p14="http://schemas.microsoft.com/office/powerpoint/2010/main" val="279359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1CDF8-0373-468A-AEEE-8570C7D13091}" type="slidenum">
              <a:rPr lang="fa-IR" smtClean="0"/>
              <a:pPr>
                <a:defRPr/>
              </a:pPr>
              <a:t>‹#›</a:t>
            </a:fld>
            <a:endParaRPr lang="en-US"/>
          </a:p>
        </p:txBody>
      </p:sp>
    </p:spTree>
    <p:extLst>
      <p:ext uri="{BB962C8B-B14F-4D97-AF65-F5344CB8AC3E}">
        <p14:creationId xmlns:p14="http://schemas.microsoft.com/office/powerpoint/2010/main" val="365576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EEE438E-08DB-4D29-A543-311A0C728611}" type="slidenum">
              <a:rPr lang="fa-IR" smtClean="0"/>
              <a:pPr>
                <a:defRPr/>
              </a:pPr>
              <a:t>‹#›</a:t>
            </a:fld>
            <a:endParaRPr lang="en-US"/>
          </a:p>
        </p:txBody>
      </p:sp>
    </p:spTree>
    <p:extLst>
      <p:ext uri="{BB962C8B-B14F-4D97-AF65-F5344CB8AC3E}">
        <p14:creationId xmlns:p14="http://schemas.microsoft.com/office/powerpoint/2010/main" val="418146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4345483-4A70-4705-80AB-ED42430C7657}" type="slidenum">
              <a:rPr lang="fa-IR" smtClean="0"/>
              <a:pPr>
                <a:defRPr/>
              </a:pPr>
              <a:t>‹#›</a:t>
            </a:fld>
            <a:endParaRPr lang="en-US"/>
          </a:p>
        </p:txBody>
      </p:sp>
    </p:spTree>
    <p:extLst>
      <p:ext uri="{BB962C8B-B14F-4D97-AF65-F5344CB8AC3E}">
        <p14:creationId xmlns:p14="http://schemas.microsoft.com/office/powerpoint/2010/main" val="197912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0F26160-BAA7-4ACB-B311-F6A5D5203BB9}" type="slidenum">
              <a:rPr lang="fa-IR" smtClean="0"/>
              <a:pPr>
                <a:defRPr/>
              </a:pPr>
              <a:t>‹#›</a:t>
            </a:fld>
            <a:endParaRPr lang="en-US"/>
          </a:p>
        </p:txBody>
      </p:sp>
    </p:spTree>
    <p:extLst>
      <p:ext uri="{BB962C8B-B14F-4D97-AF65-F5344CB8AC3E}">
        <p14:creationId xmlns:p14="http://schemas.microsoft.com/office/powerpoint/2010/main" val="336181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4F550E-8675-4E7F-898F-E5E585317D49}" type="slidenum">
              <a:rPr lang="fa-IR" smtClean="0"/>
              <a:pPr>
                <a:defRPr/>
              </a:pPr>
              <a:t>‹#›</a:t>
            </a:fld>
            <a:endParaRPr lang="en-US"/>
          </a:p>
        </p:txBody>
      </p:sp>
    </p:spTree>
    <p:extLst>
      <p:ext uri="{BB962C8B-B14F-4D97-AF65-F5344CB8AC3E}">
        <p14:creationId xmlns:p14="http://schemas.microsoft.com/office/powerpoint/2010/main" val="165206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17E898-04A1-4BC9-9F13-C1549B94C74B}" type="slidenum">
              <a:rPr lang="fa-IR" smtClean="0"/>
              <a:pPr>
                <a:defRPr/>
              </a:pPr>
              <a:t>‹#›</a:t>
            </a:fld>
            <a:endParaRPr lang="en-US"/>
          </a:p>
        </p:txBody>
      </p:sp>
    </p:spTree>
    <p:extLst>
      <p:ext uri="{BB962C8B-B14F-4D97-AF65-F5344CB8AC3E}">
        <p14:creationId xmlns:p14="http://schemas.microsoft.com/office/powerpoint/2010/main" val="70451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0D98046-EF01-4791-8975-439AC8DAACE2}" type="slidenum">
              <a:rPr lang="fa-IR" smtClean="0"/>
              <a:pPr>
                <a:defRPr/>
              </a:pPr>
              <a:t>‹#›</a:t>
            </a:fld>
            <a:endParaRPr lang="en-US"/>
          </a:p>
        </p:txBody>
      </p:sp>
    </p:spTree>
    <p:extLst>
      <p:ext uri="{BB962C8B-B14F-4D97-AF65-F5344CB8AC3E}">
        <p14:creationId xmlns:p14="http://schemas.microsoft.com/office/powerpoint/2010/main" val="319066188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1.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5.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1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990600"/>
            <a:ext cx="7772400" cy="69850"/>
          </a:xfrm>
        </p:spPr>
        <p:txBody>
          <a:bodyPr/>
          <a:lstStyle/>
          <a:p>
            <a:pPr eaLnBrk="1" hangingPunct="1"/>
            <a:endParaRPr lang="fa-IR" sz="3600" smtClean="0"/>
          </a:p>
        </p:txBody>
      </p:sp>
      <p:sp>
        <p:nvSpPr>
          <p:cNvPr id="10243" name="Rectangle 3"/>
          <p:cNvSpPr>
            <a:spLocks noGrp="1" noChangeArrowheads="1"/>
          </p:cNvSpPr>
          <p:nvPr>
            <p:ph type="subTitle" idx="1"/>
          </p:nvPr>
        </p:nvSpPr>
        <p:spPr>
          <a:xfrm>
            <a:off x="1447800" y="2708275"/>
            <a:ext cx="7010400" cy="2320925"/>
          </a:xfrm>
        </p:spPr>
        <p:txBody>
          <a:bodyPr/>
          <a:lstStyle/>
          <a:p>
            <a:pPr algn="l" rtl="0" eaLnBrk="1" hangingPunct="1"/>
            <a:r>
              <a:rPr lang="en-US" sz="4800" smtClean="0"/>
              <a:t>SOCIAL DETERMINANTS </a:t>
            </a:r>
            <a:r>
              <a:rPr lang="en-US" sz="4800" i="1" smtClean="0"/>
              <a:t>of</a:t>
            </a:r>
            <a:r>
              <a:rPr lang="en-US" sz="4800" smtClean="0"/>
              <a:t> HEALTH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Trends in life expectancy</a:t>
            </a:r>
          </a:p>
        </p:txBody>
      </p:sp>
      <p:pic>
        <p:nvPicPr>
          <p:cNvPr id="19459" name="Picture 4"/>
          <p:cNvPicPr>
            <a:picLocks noGrp="1" noChangeAspect="1" noChangeArrowheads="1"/>
          </p:cNvPicPr>
          <p:nvPr>
            <p:ph idx="1"/>
          </p:nvPr>
        </p:nvPicPr>
        <p:blipFill>
          <a:blip r:embed="rId3"/>
          <a:stretch>
            <a:fillRect/>
          </a:stretch>
        </p:blipFill>
        <p:spPr>
          <a:xfrm>
            <a:off x="609600" y="2182796"/>
            <a:ext cx="6348413" cy="3837021"/>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000" smtClean="0"/>
              <a:t>Under 5 mortality per 1000 live births by wealth quintile</a:t>
            </a:r>
          </a:p>
        </p:txBody>
      </p:sp>
      <p:pic>
        <p:nvPicPr>
          <p:cNvPr id="20483" name="Picture 4"/>
          <p:cNvPicPr>
            <a:picLocks noGrp="1" noChangeAspect="1" noChangeArrowheads="1"/>
          </p:cNvPicPr>
          <p:nvPr>
            <p:ph idx="1"/>
          </p:nvPr>
        </p:nvPicPr>
        <p:blipFill>
          <a:blip r:embed="rId2"/>
          <a:srcRect/>
          <a:stretch>
            <a:fillRect/>
          </a:stretch>
        </p:blipFill>
        <p:spPr>
          <a:xfrm>
            <a:off x="620713" y="1628775"/>
            <a:ext cx="7893050" cy="44640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z="4000" smtClean="0"/>
              <a:t>Inequities in health outcomes</a:t>
            </a:r>
            <a:br>
              <a:rPr lang="en-US" sz="4000" smtClean="0"/>
            </a:br>
            <a:r>
              <a:rPr lang="en-US" sz="4000" smtClean="0"/>
              <a:t>in countries of EMR/MENA</a:t>
            </a:r>
          </a:p>
        </p:txBody>
      </p:sp>
      <p:pic>
        <p:nvPicPr>
          <p:cNvPr id="21507" name="Picture 4"/>
          <p:cNvPicPr>
            <a:picLocks noGrp="1" noChangeAspect="1" noChangeArrowheads="1"/>
          </p:cNvPicPr>
          <p:nvPr>
            <p:ph idx="1"/>
          </p:nvPr>
        </p:nvPicPr>
        <p:blipFill>
          <a:blip r:embed="rId3"/>
          <a:stretch>
            <a:fillRect/>
          </a:stretch>
        </p:blipFill>
        <p:spPr>
          <a:xfrm>
            <a:off x="609600" y="2247153"/>
            <a:ext cx="6348413" cy="370830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3600" smtClean="0"/>
              <a:t>Regional trend in adult literacy in</a:t>
            </a:r>
            <a:br>
              <a:rPr lang="en-US" sz="3600" smtClean="0"/>
            </a:br>
            <a:r>
              <a:rPr lang="en-US" sz="3600" smtClean="0"/>
              <a:t>the Region, 1980</a:t>
            </a:r>
            <a:r>
              <a:rPr lang="en-US" sz="3600" smtClean="0">
                <a:latin typeface="Arial" charset="0"/>
              </a:rPr>
              <a:t>–</a:t>
            </a:r>
            <a:r>
              <a:rPr lang="en-US" sz="3600" smtClean="0"/>
              <a:t>2007</a:t>
            </a:r>
          </a:p>
        </p:txBody>
      </p:sp>
      <p:pic>
        <p:nvPicPr>
          <p:cNvPr id="22531" name="Picture 4"/>
          <p:cNvPicPr>
            <a:picLocks noGrp="1" noChangeAspect="1" noChangeArrowheads="1"/>
          </p:cNvPicPr>
          <p:nvPr>
            <p:ph idx="1"/>
          </p:nvPr>
        </p:nvPicPr>
        <p:blipFill>
          <a:blip r:embed="rId2"/>
          <a:stretch>
            <a:fillRect/>
          </a:stretch>
        </p:blipFill>
        <p:spPr>
          <a:xfrm>
            <a:off x="798412" y="2160588"/>
            <a:ext cx="5970788" cy="3881437"/>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smtClean="0"/>
              <a:t>Antenatal Care Coverage by</a:t>
            </a:r>
            <a:br>
              <a:rPr lang="en-US" sz="4000" smtClean="0"/>
            </a:br>
            <a:r>
              <a:rPr lang="en-US" sz="4000" smtClean="0"/>
              <a:t>Female literacy arte</a:t>
            </a:r>
          </a:p>
        </p:txBody>
      </p:sp>
      <p:pic>
        <p:nvPicPr>
          <p:cNvPr id="23555" name="Picture 4"/>
          <p:cNvPicPr>
            <a:picLocks noGrp="1" noChangeAspect="1" noChangeArrowheads="1"/>
          </p:cNvPicPr>
          <p:nvPr>
            <p:ph idx="1"/>
          </p:nvPr>
        </p:nvPicPr>
        <p:blipFill>
          <a:blip r:embed="rId2"/>
          <a:stretch>
            <a:fillRect/>
          </a:stretch>
        </p:blipFill>
        <p:spPr>
          <a:xfrm>
            <a:off x="609600" y="2176386"/>
            <a:ext cx="6348413" cy="3849841"/>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UH04 copy"/>
          <p:cNvPicPr>
            <a:picLocks noGrp="1" noChangeAspect="1" noChangeArrowheads="1"/>
          </p:cNvPicPr>
          <p:nvPr>
            <p:ph sz="half" idx="1"/>
          </p:nvPr>
        </p:nvPicPr>
        <p:blipFill>
          <a:blip r:embed="rId3"/>
          <a:srcRect/>
          <a:stretch>
            <a:fillRect/>
          </a:stretch>
        </p:blipFill>
        <p:spPr>
          <a:xfrm>
            <a:off x="0" y="838200"/>
            <a:ext cx="9144000" cy="6019800"/>
          </a:xfrm>
          <a:noFill/>
        </p:spPr>
      </p:pic>
      <p:sp>
        <p:nvSpPr>
          <p:cNvPr id="140291" name="Text Box 3"/>
          <p:cNvSpPr txBox="1">
            <a:spLocks noChangeArrowheads="1"/>
          </p:cNvSpPr>
          <p:nvPr/>
        </p:nvSpPr>
        <p:spPr bwMode="auto">
          <a:xfrm>
            <a:off x="0" y="14288"/>
            <a:ext cx="9144000" cy="646112"/>
          </a:xfrm>
          <a:prstGeom prst="rect">
            <a:avLst/>
          </a:prstGeom>
          <a:solidFill>
            <a:srgbClr val="FFFFFF"/>
          </a:solidFill>
          <a:ln w="9525">
            <a:noFill/>
            <a:miter lim="800000"/>
            <a:headEnd/>
            <a:tailEnd/>
          </a:ln>
        </p:spPr>
        <p:txBody>
          <a:bodyPr>
            <a:spAutoFit/>
          </a:bodyPr>
          <a:lstStyle/>
          <a:p>
            <a:pPr algn="ctr">
              <a:spcBef>
                <a:spcPct val="50000"/>
              </a:spcBef>
            </a:pPr>
            <a:r>
              <a:rPr lang="en-US" sz="3600"/>
              <a:t>Conceptual Framework</a:t>
            </a:r>
            <a:endParaRPr lang="en-US" sz="36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Rectangle 39"/>
          <p:cNvSpPr>
            <a:spLocks noGrp="1" noChangeArrowheads="1"/>
          </p:cNvSpPr>
          <p:nvPr>
            <p:ph type="title" sz="quarter"/>
          </p:nvPr>
        </p:nvSpPr>
        <p:spPr>
          <a:xfrm>
            <a:off x="0" y="0"/>
            <a:ext cx="9144000" cy="1125538"/>
          </a:xfrm>
          <a:solidFill>
            <a:schemeClr val="bg1"/>
          </a:solidFill>
        </p:spPr>
        <p:txBody>
          <a:bodyPr anchor="ctr"/>
          <a:lstStyle/>
          <a:p>
            <a:pPr algn="ctr" eaLnBrk="1" hangingPunct="1"/>
            <a:r>
              <a:rPr lang="en-US" b="1" smtClean="0"/>
              <a:t>Conceptual Framework</a:t>
            </a:r>
            <a:endParaRPr lang="en-US" smtClean="0"/>
          </a:p>
        </p:txBody>
      </p:sp>
      <p:pic>
        <p:nvPicPr>
          <p:cNvPr id="1058" name="Picture 2" descr="JUH04 copy"/>
          <p:cNvPicPr>
            <a:picLocks noGrp="1" noChangeAspect="1" noChangeArrowheads="1"/>
          </p:cNvPicPr>
          <p:nvPr>
            <p:ph sz="quarter" idx="1"/>
          </p:nvPr>
        </p:nvPicPr>
        <p:blipFill>
          <a:blip r:embed="rId3"/>
          <a:srcRect/>
          <a:stretch>
            <a:fillRect/>
          </a:stretch>
        </p:blipFill>
        <p:spPr>
          <a:xfrm>
            <a:off x="169863" y="1219200"/>
            <a:ext cx="3521075" cy="2833688"/>
          </a:xfrm>
          <a:noFill/>
        </p:spPr>
      </p:pic>
      <p:graphicFrame>
        <p:nvGraphicFramePr>
          <p:cNvPr id="2" name="Diagram 1"/>
          <p:cNvGraphicFramePr/>
          <p:nvPr/>
        </p:nvGraphicFramePr>
        <p:xfrm>
          <a:off x="236538" y="4191000"/>
          <a:ext cx="4038600" cy="2192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nvGraphicFramePr>
        <p:xfrm>
          <a:off x="4564063" y="4718050"/>
          <a:ext cx="4046537" cy="18907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p:cNvGraphicFramePr/>
          <p:nvPr/>
        </p:nvGraphicFramePr>
        <p:xfrm>
          <a:off x="3719513" y="2554288"/>
          <a:ext cx="5348287" cy="215423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5" name="Diagram 4"/>
          <p:cNvGraphicFramePr/>
          <p:nvPr/>
        </p:nvGraphicFramePr>
        <p:xfrm>
          <a:off x="4368800" y="838200"/>
          <a:ext cx="4513263" cy="218757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059" name="Line 35"/>
          <p:cNvSpPr>
            <a:spLocks noChangeShapeType="1"/>
          </p:cNvSpPr>
          <p:nvPr/>
        </p:nvSpPr>
        <p:spPr bwMode="auto">
          <a:xfrm flipH="1" flipV="1">
            <a:off x="779463" y="3429000"/>
            <a:ext cx="203200" cy="1066800"/>
          </a:xfrm>
          <a:prstGeom prst="line">
            <a:avLst/>
          </a:prstGeom>
          <a:noFill/>
          <a:ln w="9525">
            <a:solidFill>
              <a:schemeClr val="tx1"/>
            </a:solidFill>
            <a:round/>
            <a:headEnd/>
            <a:tailEnd type="triangle" w="med" len="med"/>
          </a:ln>
        </p:spPr>
        <p:txBody>
          <a:bodyPr/>
          <a:lstStyle/>
          <a:p>
            <a:endParaRPr lang="en-US"/>
          </a:p>
        </p:txBody>
      </p:sp>
      <p:sp>
        <p:nvSpPr>
          <p:cNvPr id="1060" name="Line 36"/>
          <p:cNvSpPr>
            <a:spLocks noChangeShapeType="1"/>
          </p:cNvSpPr>
          <p:nvPr/>
        </p:nvSpPr>
        <p:spPr bwMode="auto">
          <a:xfrm flipH="1" flipV="1">
            <a:off x="1524000" y="3276600"/>
            <a:ext cx="3454400" cy="1752600"/>
          </a:xfrm>
          <a:prstGeom prst="line">
            <a:avLst/>
          </a:prstGeom>
          <a:noFill/>
          <a:ln w="9525">
            <a:solidFill>
              <a:schemeClr val="tx1"/>
            </a:solidFill>
            <a:round/>
            <a:headEnd/>
            <a:tailEnd type="triangle" w="med" len="med"/>
          </a:ln>
        </p:spPr>
        <p:txBody>
          <a:bodyPr/>
          <a:lstStyle/>
          <a:p>
            <a:endParaRPr lang="en-US"/>
          </a:p>
        </p:txBody>
      </p:sp>
      <p:sp>
        <p:nvSpPr>
          <p:cNvPr id="1061" name="Line 37"/>
          <p:cNvSpPr>
            <a:spLocks noChangeShapeType="1"/>
          </p:cNvSpPr>
          <p:nvPr/>
        </p:nvSpPr>
        <p:spPr bwMode="auto">
          <a:xfrm flipH="1" flipV="1">
            <a:off x="2286000" y="2590800"/>
            <a:ext cx="1447800" cy="533400"/>
          </a:xfrm>
          <a:prstGeom prst="line">
            <a:avLst/>
          </a:prstGeom>
          <a:noFill/>
          <a:ln w="9525">
            <a:solidFill>
              <a:schemeClr val="tx1"/>
            </a:solidFill>
            <a:round/>
            <a:headEnd/>
            <a:tailEnd type="triangle" w="med" len="med"/>
          </a:ln>
        </p:spPr>
        <p:txBody>
          <a:bodyPr/>
          <a:lstStyle/>
          <a:p>
            <a:endParaRPr lang="en-US"/>
          </a:p>
        </p:txBody>
      </p:sp>
      <p:sp>
        <p:nvSpPr>
          <p:cNvPr id="1062" name="Line 38"/>
          <p:cNvSpPr>
            <a:spLocks noChangeShapeType="1"/>
          </p:cNvSpPr>
          <p:nvPr/>
        </p:nvSpPr>
        <p:spPr bwMode="auto">
          <a:xfrm flipH="1">
            <a:off x="3284538" y="1600200"/>
            <a:ext cx="1498600" cy="533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33363" y="361950"/>
          <a:ext cx="8910637" cy="649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558800"/>
          <a:ext cx="9144000" cy="629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1138" y="498475"/>
          <a:ext cx="8932862" cy="613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5400" smtClean="0"/>
              <a:t>Facts</a:t>
            </a:r>
            <a:endParaRPr lang="fa-IR" sz="5400" smtClean="0"/>
          </a:p>
        </p:txBody>
      </p:sp>
      <p:sp>
        <p:nvSpPr>
          <p:cNvPr id="11267" name="Content Placeholder 2"/>
          <p:cNvSpPr>
            <a:spLocks noGrp="1"/>
          </p:cNvSpPr>
          <p:nvPr>
            <p:ph idx="1"/>
          </p:nvPr>
        </p:nvSpPr>
        <p:spPr/>
        <p:txBody>
          <a:bodyPr>
            <a:normAutofit fontScale="92500" lnSpcReduction="20000"/>
          </a:bodyPr>
          <a:lstStyle/>
          <a:p>
            <a:pPr algn="l" rtl="0"/>
            <a:r>
              <a:rPr lang="en-US" sz="2400" smtClean="0"/>
              <a:t>In 2004, Costa Ricans lived, on average, to the age of 77, almost identical to life expectancy in US. Yet US per capita income was more than four times that of Costa Rica.</a:t>
            </a:r>
          </a:p>
          <a:p>
            <a:pPr algn="l" rtl="0"/>
            <a:r>
              <a:rPr lang="en-US" sz="2400" smtClean="0"/>
              <a:t>In 2000, inhabitants of the southern India, earning, on average, less than US$ 3000 per year, had a life expectancy of 74.6, while Washington DC residents, with almost $30000 per capita annual income, had a life expectancy of 72.6!</a:t>
            </a:r>
          </a:p>
          <a:p>
            <a:pPr algn="ctr" rtl="0">
              <a:buFont typeface="Wingdings" pitchFamily="2" charset="2"/>
              <a:buNone/>
            </a:pPr>
            <a:r>
              <a:rPr lang="en-US" sz="5400" smtClean="0">
                <a:solidFill>
                  <a:srgbClr val="FF0000"/>
                </a:solidFill>
              </a:rPr>
              <a:t>     Why?</a:t>
            </a:r>
            <a:endParaRPr lang="fa-IR" sz="540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63525" y="847725"/>
          <a:ext cx="8520113" cy="562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6000" smtClean="0"/>
              <a:t>Quiz </a:t>
            </a:r>
            <a:endParaRPr lang="fa-IR" sz="6000" smtClean="0"/>
          </a:p>
        </p:txBody>
      </p:sp>
      <p:sp>
        <p:nvSpPr>
          <p:cNvPr id="25603" name="Content Placeholder 2"/>
          <p:cNvSpPr>
            <a:spLocks noGrp="1"/>
          </p:cNvSpPr>
          <p:nvPr>
            <p:ph idx="1"/>
          </p:nvPr>
        </p:nvSpPr>
        <p:spPr/>
        <p:txBody>
          <a:bodyPr/>
          <a:lstStyle/>
          <a:p>
            <a:pPr algn="l" rtl="0"/>
            <a:endParaRPr lang="en-US" smtClean="0"/>
          </a:p>
          <a:p>
            <a:pPr algn="l" rtl="0"/>
            <a:r>
              <a:rPr lang="en-US" sz="3200" smtClean="0"/>
              <a:t>Choose a health status condition or illness in your field of work and describe influential effects of social determinants of health  on your chosen condition.</a:t>
            </a:r>
            <a:endParaRPr lang="fa-IR" sz="3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990600"/>
            <a:ext cx="7772400" cy="1069975"/>
          </a:xfrm>
        </p:spPr>
        <p:txBody>
          <a:bodyPr/>
          <a:lstStyle/>
          <a:p>
            <a:pPr eaLnBrk="1" hangingPunct="1"/>
            <a:r>
              <a:rPr lang="en-US" smtClean="0"/>
              <a:t>Social determinants of health </a:t>
            </a:r>
          </a:p>
        </p:txBody>
      </p:sp>
      <p:sp>
        <p:nvSpPr>
          <p:cNvPr id="13315" name="Rectangle 3"/>
          <p:cNvSpPr>
            <a:spLocks noGrp="1" noChangeArrowheads="1"/>
          </p:cNvSpPr>
          <p:nvPr>
            <p:ph type="subTitle" idx="1"/>
          </p:nvPr>
        </p:nvSpPr>
        <p:spPr>
          <a:xfrm>
            <a:off x="1476375" y="3357563"/>
            <a:ext cx="7010400" cy="1600200"/>
          </a:xfrm>
        </p:spPr>
        <p:txBody>
          <a:bodyPr>
            <a:normAutofit fontScale="92500" lnSpcReduction="20000"/>
          </a:bodyPr>
          <a:lstStyle/>
          <a:p>
            <a:pPr algn="l" rtl="0" eaLnBrk="1" hangingPunct="1"/>
            <a:r>
              <a:rPr lang="en-US" sz="3200" smtClean="0">
                <a:solidFill>
                  <a:srgbClr val="CC00CC"/>
                </a:solidFill>
              </a:rPr>
              <a:t>The social determinants of health are the conditions in which people are born, grow, live, work and age, including the health system. </a:t>
            </a:r>
          </a:p>
          <a:p>
            <a:pPr algn="l" rtl="0" eaLnBrk="1" hangingPunct="1"/>
            <a:endParaRPr lang="en-US" sz="3200" smtClean="0">
              <a:solidFill>
                <a:srgbClr val="CC00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000" smtClean="0"/>
              <a:t>Social determinants of health</a:t>
            </a:r>
            <a:r>
              <a:rPr lang="fa-IR" sz="3400" b="1" smtClean="0"/>
              <a:t/>
            </a:r>
            <a:br>
              <a:rPr lang="fa-IR" sz="3400" b="1" smtClean="0"/>
            </a:br>
            <a:endParaRPr lang="en-US" sz="3400" b="1" smtClean="0"/>
          </a:p>
        </p:txBody>
      </p:sp>
      <p:sp>
        <p:nvSpPr>
          <p:cNvPr id="14339" name="Rectangle 3"/>
          <p:cNvSpPr>
            <a:spLocks noGrp="1" noChangeArrowheads="1"/>
          </p:cNvSpPr>
          <p:nvPr>
            <p:ph idx="1"/>
          </p:nvPr>
        </p:nvSpPr>
        <p:spPr/>
        <p:txBody>
          <a:bodyPr>
            <a:normAutofit lnSpcReduction="10000"/>
          </a:bodyPr>
          <a:lstStyle/>
          <a:p>
            <a:pPr algn="l" rtl="0" eaLnBrk="1" hangingPunct="1">
              <a:lnSpc>
                <a:spcPct val="90000"/>
              </a:lnSpc>
            </a:pPr>
            <a:r>
              <a:rPr lang="en-US" sz="2800" smtClean="0"/>
              <a:t>These circumstances </a:t>
            </a:r>
            <a:r>
              <a:rPr lang="en-US" sz="2800" smtClean="0">
                <a:solidFill>
                  <a:srgbClr val="CC00CC"/>
                </a:solidFill>
              </a:rPr>
              <a:t>are shaped</a:t>
            </a:r>
            <a:r>
              <a:rPr lang="en-US" sz="2800" smtClean="0"/>
              <a:t> by the distribution of money, power and resources at global, national and local levels, which are themselves influenced by policy choices. The social determinants of health are mostly responsible for </a:t>
            </a:r>
            <a:r>
              <a:rPr lang="en-US" sz="2800" smtClean="0">
                <a:solidFill>
                  <a:srgbClr val="CC00CC"/>
                </a:solidFill>
              </a:rPr>
              <a:t>health inequities</a:t>
            </a:r>
            <a:r>
              <a:rPr lang="en-US" sz="2800" smtClean="0"/>
              <a:t> - the unfair and avoidable differences in health status seen within and between countries</a:t>
            </a:r>
            <a:r>
              <a:rPr lang="fa-IR" sz="2800" smtClean="0"/>
              <a:t>. </a:t>
            </a: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sz="3200" dirty="0" smtClean="0">
                <a:effectLst>
                  <a:outerShdw blurRad="38100" dist="38100" dir="2700000" algn="tl">
                    <a:srgbClr val="000000"/>
                  </a:outerShdw>
                </a:effectLst>
                <a:ea typeface="Verdana" pitchFamily="34" charset="0"/>
                <a:cs typeface="Verdana" pitchFamily="34" charset="0"/>
              </a:rPr>
              <a:t>SDH are multi</a:t>
            </a:r>
            <a:r>
              <a:rPr lang="en-US" sz="3200" dirty="0" smtClean="0">
                <a:effectLst>
                  <a:outerShdw blurRad="38100" dist="38100" dir="2700000" algn="tl">
                    <a:srgbClr val="000000"/>
                  </a:outerShdw>
                </a:effectLst>
                <a:ea typeface="Verdana" pitchFamily="34" charset="0"/>
                <a:cs typeface="Verdana" pitchFamily="34" charset="0"/>
              </a:rPr>
              <a:t>-</a:t>
            </a:r>
            <a:r>
              <a:rPr lang="en-GB" sz="3200" dirty="0" err="1" smtClean="0">
                <a:effectLst>
                  <a:outerShdw blurRad="38100" dist="38100" dir="2700000" algn="tl">
                    <a:srgbClr val="000000"/>
                  </a:outerShdw>
                </a:effectLst>
                <a:ea typeface="Verdana" pitchFamily="34" charset="0"/>
                <a:cs typeface="Verdana" pitchFamily="34" charset="0"/>
              </a:rPr>
              <a:t>sectoral</a:t>
            </a:r>
            <a:r>
              <a:rPr lang="en-GB" sz="3200" dirty="0" smtClean="0">
                <a:effectLst>
                  <a:outerShdw blurRad="38100" dist="38100" dir="2700000" algn="tl">
                    <a:srgbClr val="000000"/>
                  </a:outerShdw>
                </a:effectLst>
                <a:ea typeface="Verdana" pitchFamily="34" charset="0"/>
                <a:cs typeface="Verdana" pitchFamily="34" charset="0"/>
              </a:rPr>
              <a:t> and influences are throughout lifespan</a:t>
            </a:r>
            <a:endParaRPr lang="fa-IR" sz="3200" dirty="0" smtClean="0">
              <a:ea typeface="Verdana" pitchFamily="34" charset="0"/>
            </a:endParaRPr>
          </a:p>
        </p:txBody>
      </p:sp>
      <p:pic>
        <p:nvPicPr>
          <p:cNvPr id="15363" name="Picture 2" descr="Figure 2"/>
          <p:cNvPicPr>
            <a:picLocks noGrp="1" noChangeAspect="1" noChangeArrowheads="1"/>
          </p:cNvPicPr>
          <p:nvPr>
            <p:ph idx="1"/>
          </p:nvPr>
        </p:nvPicPr>
        <p:blipFill>
          <a:blip r:embed="rId2">
            <a:grayscl/>
          </a:blip>
          <a:stretch>
            <a:fillRect/>
          </a:stretch>
        </p:blipFill>
        <p:spPr>
          <a:xfrm>
            <a:off x="1123316" y="2339133"/>
            <a:ext cx="5320981" cy="3524346"/>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fa-IR" smtClean="0"/>
          </a:p>
        </p:txBody>
      </p:sp>
      <p:pic>
        <p:nvPicPr>
          <p:cNvPr id="16387" name="Picture 3"/>
          <p:cNvPicPr>
            <a:picLocks noGrp="1" noChangeAspect="1" noChangeArrowheads="1"/>
          </p:cNvPicPr>
          <p:nvPr>
            <p:ph idx="1"/>
          </p:nvPr>
        </p:nvPicPr>
        <p:blipFill>
          <a:blip r:embed="rId2"/>
          <a:srcRect/>
          <a:stretch>
            <a:fillRect/>
          </a:stretch>
        </p:blipFill>
        <p:spPr>
          <a:xfrm>
            <a:off x="395288" y="260350"/>
            <a:ext cx="8424862" cy="583247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smtClean="0"/>
              <a:t>Themes underpinning SDH</a:t>
            </a:r>
          </a:p>
        </p:txBody>
      </p:sp>
      <p:sp>
        <p:nvSpPr>
          <p:cNvPr id="17411" name="Rectangle 3"/>
          <p:cNvSpPr>
            <a:spLocks noGrp="1" noChangeArrowheads="1"/>
          </p:cNvSpPr>
          <p:nvPr>
            <p:ph idx="1"/>
          </p:nvPr>
        </p:nvSpPr>
        <p:spPr/>
        <p:txBody>
          <a:bodyPr>
            <a:normAutofit fontScale="92500" lnSpcReduction="20000"/>
          </a:bodyPr>
          <a:lstStyle/>
          <a:p>
            <a:pPr algn="l" rtl="0" eaLnBrk="1" hangingPunct="1">
              <a:lnSpc>
                <a:spcPct val="90000"/>
              </a:lnSpc>
            </a:pPr>
            <a:r>
              <a:rPr lang="en-US" sz="3200" smtClean="0"/>
              <a:t>Health equity</a:t>
            </a:r>
          </a:p>
          <a:p>
            <a:pPr algn="l" rtl="0" eaLnBrk="1" hangingPunct="1">
              <a:lnSpc>
                <a:spcPct val="90000"/>
              </a:lnSpc>
              <a:buFont typeface="Wingdings" pitchFamily="2" charset="2"/>
              <a:buNone/>
            </a:pPr>
            <a:r>
              <a:rPr lang="en-US" sz="2100" smtClean="0"/>
              <a:t>     </a:t>
            </a:r>
            <a:r>
              <a:rPr lang="en-US" sz="2400" smtClean="0"/>
              <a:t>The absence of systematic disparities in health (or its social determinants) between more or less advantaged groups, or geographical areas.</a:t>
            </a:r>
          </a:p>
          <a:p>
            <a:pPr algn="l" rtl="0" eaLnBrk="1" hangingPunct="1">
              <a:lnSpc>
                <a:spcPct val="90000"/>
              </a:lnSpc>
            </a:pPr>
            <a:endParaRPr lang="en-US" sz="2400" smtClean="0"/>
          </a:p>
          <a:p>
            <a:pPr algn="l" rtl="0" eaLnBrk="1" hangingPunct="1">
              <a:lnSpc>
                <a:spcPct val="90000"/>
              </a:lnSpc>
            </a:pPr>
            <a:r>
              <a:rPr lang="en-US" sz="3200" smtClean="0"/>
              <a:t>The right to health</a:t>
            </a:r>
          </a:p>
          <a:p>
            <a:pPr algn="l" rtl="0" eaLnBrk="1" hangingPunct="1">
              <a:lnSpc>
                <a:spcPct val="90000"/>
              </a:lnSpc>
              <a:buFont typeface="Wingdings" pitchFamily="2" charset="2"/>
              <a:buNone/>
            </a:pPr>
            <a:r>
              <a:rPr lang="en-US" sz="2400" smtClean="0"/>
              <a:t>     </a:t>
            </a:r>
            <a:r>
              <a:rPr lang="en-US" sz="2400" smtClean="0">
                <a:latin typeface="Arial" charset="0"/>
              </a:rPr>
              <a:t>“</a:t>
            </a:r>
            <a:r>
              <a:rPr lang="en-US" sz="2400" smtClean="0"/>
              <a:t>The enjoyment of the highest attainable standard of health is one of the fundamental rights of every human being without distinction of race, religion, political belief, economic or social condition.</a:t>
            </a:r>
            <a:r>
              <a:rPr lang="en-US" sz="2400" smtClean="0">
                <a:latin typeface="Arial" charset="0"/>
              </a:rPr>
              <a:t>”</a:t>
            </a:r>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Life expectancy at birth (men)</a:t>
            </a:r>
          </a:p>
        </p:txBody>
      </p:sp>
      <p:pic>
        <p:nvPicPr>
          <p:cNvPr id="18435" name="Picture 4"/>
          <p:cNvPicPr>
            <a:picLocks noGrp="1" noChangeAspect="1" noChangeArrowheads="1"/>
          </p:cNvPicPr>
          <p:nvPr>
            <p:ph idx="1"/>
          </p:nvPr>
        </p:nvPicPr>
        <p:blipFill>
          <a:blip r:embed="rId2"/>
          <a:stretch>
            <a:fillRect/>
          </a:stretch>
        </p:blipFill>
        <p:spPr>
          <a:xfrm>
            <a:off x="609600" y="2477204"/>
            <a:ext cx="6348413" cy="324820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915</TotalTime>
  <Words>597</Words>
  <Application>Microsoft Office PowerPoint</Application>
  <PresentationFormat>On-screen Show (4:3)</PresentationFormat>
  <Paragraphs>123</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Tahoma</vt:lpstr>
      <vt:lpstr>Trebuchet MS</vt:lpstr>
      <vt:lpstr>Verdana</vt:lpstr>
      <vt:lpstr>Wingdings</vt:lpstr>
      <vt:lpstr>Wingdings 3</vt:lpstr>
      <vt:lpstr>Facet</vt:lpstr>
      <vt:lpstr>PowerPoint Presentation</vt:lpstr>
      <vt:lpstr>Facts</vt:lpstr>
      <vt:lpstr>PowerPoint Presentation</vt:lpstr>
      <vt:lpstr>Social determinants of health </vt:lpstr>
      <vt:lpstr>Social determinants of health </vt:lpstr>
      <vt:lpstr>SDH are multi-sectoral and influences are throughout lifespan</vt:lpstr>
      <vt:lpstr>PowerPoint Presentation</vt:lpstr>
      <vt:lpstr>Themes underpinning SDH</vt:lpstr>
      <vt:lpstr>Life expectancy at birth (men)</vt:lpstr>
      <vt:lpstr>Trends in life expectancy</vt:lpstr>
      <vt:lpstr>Under 5 mortality per 1000 live births by wealth quintile</vt:lpstr>
      <vt:lpstr>Inequities in health outcomes in countries of EMR/MENA</vt:lpstr>
      <vt:lpstr>Regional trend in adult literacy in the Region, 1980–2007</vt:lpstr>
      <vt:lpstr>Antenatal Care Coverage by Female literacy arte</vt:lpstr>
      <vt:lpstr>PowerPoint Presentation</vt:lpstr>
      <vt:lpstr>Conceptual Framework</vt:lpstr>
      <vt:lpstr>PowerPoint Presentation</vt:lpstr>
      <vt:lpstr>PowerPoint Presentation</vt:lpstr>
      <vt:lpstr>PowerPoint Presentation</vt:lpstr>
      <vt:lpstr>PowerPoint Presentation</vt:lpstr>
      <vt:lpstr>Quiz </vt:lpstr>
    </vt:vector>
  </TitlesOfParts>
  <Company>vardizadeh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golbarg</dc:creator>
  <cp:lastModifiedBy>almas</cp:lastModifiedBy>
  <cp:revision>28</cp:revision>
  <dcterms:created xsi:type="dcterms:W3CDTF">2010-10-26T06:37:09Z</dcterms:created>
  <dcterms:modified xsi:type="dcterms:W3CDTF">2022-10-10T06:34:25Z</dcterms:modified>
</cp:coreProperties>
</file>