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4238" r:id="rId2"/>
  </p:sldMasterIdLst>
  <p:notesMasterIdLst>
    <p:notesMasterId r:id="rId40"/>
  </p:notesMasterIdLst>
  <p:sldIdLst>
    <p:sldId id="341" r:id="rId3"/>
    <p:sldId id="266" r:id="rId4"/>
    <p:sldId id="306" r:id="rId5"/>
    <p:sldId id="307" r:id="rId6"/>
    <p:sldId id="304" r:id="rId7"/>
    <p:sldId id="283" r:id="rId8"/>
    <p:sldId id="302" r:id="rId9"/>
    <p:sldId id="284" r:id="rId10"/>
    <p:sldId id="314" r:id="rId11"/>
    <p:sldId id="288" r:id="rId12"/>
    <p:sldId id="289" r:id="rId13"/>
    <p:sldId id="290" r:id="rId14"/>
    <p:sldId id="291" r:id="rId15"/>
    <p:sldId id="292" r:id="rId16"/>
    <p:sldId id="371" r:id="rId17"/>
    <p:sldId id="372" r:id="rId18"/>
    <p:sldId id="293" r:id="rId19"/>
    <p:sldId id="315" r:id="rId20"/>
    <p:sldId id="316" r:id="rId21"/>
    <p:sldId id="317" r:id="rId22"/>
    <p:sldId id="294" r:id="rId23"/>
    <p:sldId id="308" r:id="rId24"/>
    <p:sldId id="296" r:id="rId25"/>
    <p:sldId id="318" r:id="rId26"/>
    <p:sldId id="299" r:id="rId27"/>
    <p:sldId id="300" r:id="rId28"/>
    <p:sldId id="321" r:id="rId29"/>
    <p:sldId id="322" r:id="rId30"/>
    <p:sldId id="323" r:id="rId31"/>
    <p:sldId id="324" r:id="rId32"/>
    <p:sldId id="325" r:id="rId33"/>
    <p:sldId id="326" r:id="rId34"/>
    <p:sldId id="328" r:id="rId35"/>
    <p:sldId id="327" r:id="rId36"/>
    <p:sldId id="329" r:id="rId37"/>
    <p:sldId id="330" r:id="rId38"/>
    <p:sldId id="373" r:id="rId39"/>
  </p:sldIdLst>
  <p:sldSz cx="9144000" cy="6858000" type="screen4x3"/>
  <p:notesSz cx="6781800" cy="9918700"/>
  <p:defaultTextStyle>
    <a:defPPr>
      <a:defRPr lang="nb-NO"/>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41" autoAdjust="0"/>
    <p:restoredTop sz="94667" autoAdjust="0"/>
  </p:normalViewPr>
  <p:slideViewPr>
    <p:cSldViewPr>
      <p:cViewPr varScale="1">
        <p:scale>
          <a:sx n="98" d="100"/>
          <a:sy n="98" d="100"/>
        </p:scale>
        <p:origin x="84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6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8CB4ED-8564-403E-9AF7-33AB995994BD}" type="doc">
      <dgm:prSet loTypeId="urn:microsoft.com/office/officeart/2005/8/layout/venn1" loCatId="relationship" qsTypeId="urn:microsoft.com/office/officeart/2005/8/quickstyle/simple1" qsCatId="simple" csTypeId="urn:microsoft.com/office/officeart/2005/8/colors/accent1_2" csCatId="accent1" phldr="1"/>
      <dgm:spPr/>
    </dgm:pt>
    <dgm:pt modelId="{D2E3090C-F635-437C-A893-32560234A93C}">
      <dgm:prSet phldrT="[Text]" custT="1"/>
      <dgm:spPr/>
      <dgm:t>
        <a:bodyPr/>
        <a:lstStyle/>
        <a:p>
          <a:r>
            <a:rPr lang="en-US" sz="3200" dirty="0" smtClean="0">
              <a:latin typeface="Perpetua" pitchFamily="18" charset="0"/>
            </a:rPr>
            <a:t>Psycho</a:t>
          </a:r>
          <a:r>
            <a:rPr lang="en-US" sz="4000" dirty="0" smtClean="0">
              <a:latin typeface="Perpetua" pitchFamily="18" charset="0"/>
            </a:rPr>
            <a:t> - social</a:t>
          </a:r>
          <a:endParaRPr lang="en-US" sz="4000" dirty="0">
            <a:latin typeface="Perpetua" pitchFamily="18" charset="0"/>
          </a:endParaRPr>
        </a:p>
      </dgm:t>
    </dgm:pt>
    <dgm:pt modelId="{DFB7DE53-7FFA-4500-8B3F-A9829AF588E4}" type="parTrans" cxnId="{79057FFF-6047-4793-A87B-525D298586A1}">
      <dgm:prSet/>
      <dgm:spPr/>
      <dgm:t>
        <a:bodyPr/>
        <a:lstStyle/>
        <a:p>
          <a:endParaRPr lang="en-US"/>
        </a:p>
      </dgm:t>
    </dgm:pt>
    <dgm:pt modelId="{D59799A0-A641-47F1-A317-31767A2AAC6A}" type="sibTrans" cxnId="{79057FFF-6047-4793-A87B-525D298586A1}">
      <dgm:prSet/>
      <dgm:spPr/>
      <dgm:t>
        <a:bodyPr/>
        <a:lstStyle/>
        <a:p>
          <a:endParaRPr lang="en-US"/>
        </a:p>
      </dgm:t>
    </dgm:pt>
    <dgm:pt modelId="{FE8FCE85-EF17-4CA4-B769-1D716FB25671}">
      <dgm:prSet phldrT="[Text]"/>
      <dgm:spPr/>
      <dgm:t>
        <a:bodyPr/>
        <a:lstStyle/>
        <a:p>
          <a:r>
            <a:rPr lang="en-US" dirty="0" smtClean="0">
              <a:latin typeface="Perpetua" pitchFamily="18" charset="0"/>
            </a:rPr>
            <a:t>Genetic</a:t>
          </a:r>
          <a:endParaRPr lang="en-US" dirty="0">
            <a:latin typeface="Perpetua" pitchFamily="18" charset="0"/>
          </a:endParaRPr>
        </a:p>
      </dgm:t>
    </dgm:pt>
    <dgm:pt modelId="{F052B7E3-B4F7-4BC0-9B8A-DCDB63981200}" type="parTrans" cxnId="{686173A9-644F-44DC-9C9C-81F7541ACF38}">
      <dgm:prSet/>
      <dgm:spPr/>
      <dgm:t>
        <a:bodyPr/>
        <a:lstStyle/>
        <a:p>
          <a:endParaRPr lang="en-US"/>
        </a:p>
      </dgm:t>
    </dgm:pt>
    <dgm:pt modelId="{A1833E51-6C75-4F40-A7B7-DBB5219464A3}" type="sibTrans" cxnId="{686173A9-644F-44DC-9C9C-81F7541ACF38}">
      <dgm:prSet/>
      <dgm:spPr/>
      <dgm:t>
        <a:bodyPr/>
        <a:lstStyle/>
        <a:p>
          <a:endParaRPr lang="en-US"/>
        </a:p>
      </dgm:t>
    </dgm:pt>
    <dgm:pt modelId="{6CE8136C-FD35-4E57-92E8-0BF976D15FF1}">
      <dgm:prSet phldrT="[Text]"/>
      <dgm:spPr/>
      <dgm:t>
        <a:bodyPr/>
        <a:lstStyle/>
        <a:p>
          <a:r>
            <a:rPr lang="nb-NO" dirty="0" smtClean="0"/>
            <a:t>physiological</a:t>
          </a:r>
          <a:endParaRPr lang="en-US" dirty="0">
            <a:latin typeface="Perpetua" pitchFamily="18" charset="0"/>
          </a:endParaRPr>
        </a:p>
      </dgm:t>
    </dgm:pt>
    <dgm:pt modelId="{F08E0A1A-7237-4D81-B6BC-06412DF166D2}" type="parTrans" cxnId="{2C392F9A-1B30-43BC-BDDB-822DCF0121F2}">
      <dgm:prSet/>
      <dgm:spPr/>
      <dgm:t>
        <a:bodyPr/>
        <a:lstStyle/>
        <a:p>
          <a:endParaRPr lang="en-US"/>
        </a:p>
      </dgm:t>
    </dgm:pt>
    <dgm:pt modelId="{DFD37CF2-64A6-44AD-84EA-4494EBDD0BE6}" type="sibTrans" cxnId="{2C392F9A-1B30-43BC-BDDB-822DCF0121F2}">
      <dgm:prSet/>
      <dgm:spPr/>
      <dgm:t>
        <a:bodyPr/>
        <a:lstStyle/>
        <a:p>
          <a:endParaRPr lang="en-US"/>
        </a:p>
      </dgm:t>
    </dgm:pt>
    <dgm:pt modelId="{BDC1A227-47B1-4B0C-9A86-B3837648274A}" type="pres">
      <dgm:prSet presAssocID="{CD8CB4ED-8564-403E-9AF7-33AB995994BD}" presName="compositeShape" presStyleCnt="0">
        <dgm:presLayoutVars>
          <dgm:chMax val="7"/>
          <dgm:dir/>
          <dgm:resizeHandles val="exact"/>
        </dgm:presLayoutVars>
      </dgm:prSet>
      <dgm:spPr/>
    </dgm:pt>
    <dgm:pt modelId="{CAE42441-712B-4B3A-A5BC-45DAAD8FCC41}" type="pres">
      <dgm:prSet presAssocID="{D2E3090C-F635-437C-A893-32560234A93C}" presName="circ1" presStyleLbl="vennNode1" presStyleIdx="0" presStyleCnt="3" custLinFactNeighborX="278" custLinFactNeighborY="-380"/>
      <dgm:spPr/>
      <dgm:t>
        <a:bodyPr/>
        <a:lstStyle/>
        <a:p>
          <a:endParaRPr lang="en-US"/>
        </a:p>
      </dgm:t>
    </dgm:pt>
    <dgm:pt modelId="{D372BEC1-7F1A-4D82-8821-F5DB0B8C4EE2}" type="pres">
      <dgm:prSet presAssocID="{D2E3090C-F635-437C-A893-32560234A93C}" presName="circ1Tx" presStyleLbl="revTx" presStyleIdx="0" presStyleCnt="0">
        <dgm:presLayoutVars>
          <dgm:chMax val="0"/>
          <dgm:chPref val="0"/>
          <dgm:bulletEnabled val="1"/>
        </dgm:presLayoutVars>
      </dgm:prSet>
      <dgm:spPr/>
      <dgm:t>
        <a:bodyPr/>
        <a:lstStyle/>
        <a:p>
          <a:endParaRPr lang="en-US"/>
        </a:p>
      </dgm:t>
    </dgm:pt>
    <dgm:pt modelId="{D8BFD519-DF21-4ACA-AA8D-CCC519A6FF45}" type="pres">
      <dgm:prSet presAssocID="{FE8FCE85-EF17-4CA4-B769-1D716FB25671}" presName="circ2" presStyleLbl="vennNode1" presStyleIdx="1" presStyleCnt="3"/>
      <dgm:spPr/>
      <dgm:t>
        <a:bodyPr/>
        <a:lstStyle/>
        <a:p>
          <a:endParaRPr lang="en-US"/>
        </a:p>
      </dgm:t>
    </dgm:pt>
    <dgm:pt modelId="{58A4B99C-556A-45B9-868C-03127BA384D1}" type="pres">
      <dgm:prSet presAssocID="{FE8FCE85-EF17-4CA4-B769-1D716FB25671}" presName="circ2Tx" presStyleLbl="revTx" presStyleIdx="0" presStyleCnt="0">
        <dgm:presLayoutVars>
          <dgm:chMax val="0"/>
          <dgm:chPref val="0"/>
          <dgm:bulletEnabled val="1"/>
        </dgm:presLayoutVars>
      </dgm:prSet>
      <dgm:spPr/>
      <dgm:t>
        <a:bodyPr/>
        <a:lstStyle/>
        <a:p>
          <a:endParaRPr lang="en-US"/>
        </a:p>
      </dgm:t>
    </dgm:pt>
    <dgm:pt modelId="{5C10A6C5-E89B-48AC-A36B-AEDE12EFB57B}" type="pres">
      <dgm:prSet presAssocID="{6CE8136C-FD35-4E57-92E8-0BF976D15FF1}" presName="circ3" presStyleLbl="vennNode1" presStyleIdx="2" presStyleCnt="3"/>
      <dgm:spPr/>
      <dgm:t>
        <a:bodyPr/>
        <a:lstStyle/>
        <a:p>
          <a:endParaRPr lang="en-US"/>
        </a:p>
      </dgm:t>
    </dgm:pt>
    <dgm:pt modelId="{9AF417D2-CB62-4B7E-B30C-CADA2B4AED72}" type="pres">
      <dgm:prSet presAssocID="{6CE8136C-FD35-4E57-92E8-0BF976D15FF1}" presName="circ3Tx" presStyleLbl="revTx" presStyleIdx="0" presStyleCnt="0">
        <dgm:presLayoutVars>
          <dgm:chMax val="0"/>
          <dgm:chPref val="0"/>
          <dgm:bulletEnabled val="1"/>
        </dgm:presLayoutVars>
      </dgm:prSet>
      <dgm:spPr/>
      <dgm:t>
        <a:bodyPr/>
        <a:lstStyle/>
        <a:p>
          <a:endParaRPr lang="en-US"/>
        </a:p>
      </dgm:t>
    </dgm:pt>
  </dgm:ptLst>
  <dgm:cxnLst>
    <dgm:cxn modelId="{FD35260D-FE72-449F-A2FE-C000BC9F2E24}" type="presOf" srcId="{6CE8136C-FD35-4E57-92E8-0BF976D15FF1}" destId="{5C10A6C5-E89B-48AC-A36B-AEDE12EFB57B}" srcOrd="0" destOrd="0" presId="urn:microsoft.com/office/officeart/2005/8/layout/venn1"/>
    <dgm:cxn modelId="{32ACEAA7-E08A-4739-8CF6-5385D92B309C}" type="presOf" srcId="{FE8FCE85-EF17-4CA4-B769-1D716FB25671}" destId="{D8BFD519-DF21-4ACA-AA8D-CCC519A6FF45}" srcOrd="0" destOrd="0" presId="urn:microsoft.com/office/officeart/2005/8/layout/venn1"/>
    <dgm:cxn modelId="{CAD94674-F2C7-4FDA-838D-DB5195EA8C7C}" type="presOf" srcId="{D2E3090C-F635-437C-A893-32560234A93C}" destId="{D372BEC1-7F1A-4D82-8821-F5DB0B8C4EE2}" srcOrd="1" destOrd="0" presId="urn:microsoft.com/office/officeart/2005/8/layout/venn1"/>
    <dgm:cxn modelId="{BABCE5BB-C040-450D-8723-FC48497B69FD}" type="presOf" srcId="{D2E3090C-F635-437C-A893-32560234A93C}" destId="{CAE42441-712B-4B3A-A5BC-45DAAD8FCC41}" srcOrd="0" destOrd="0" presId="urn:microsoft.com/office/officeart/2005/8/layout/venn1"/>
    <dgm:cxn modelId="{686173A9-644F-44DC-9C9C-81F7541ACF38}" srcId="{CD8CB4ED-8564-403E-9AF7-33AB995994BD}" destId="{FE8FCE85-EF17-4CA4-B769-1D716FB25671}" srcOrd="1" destOrd="0" parTransId="{F052B7E3-B4F7-4BC0-9B8A-DCDB63981200}" sibTransId="{A1833E51-6C75-4F40-A7B7-DBB5219464A3}"/>
    <dgm:cxn modelId="{20109A5A-CA02-43E9-8742-777C826F3AFD}" type="presOf" srcId="{CD8CB4ED-8564-403E-9AF7-33AB995994BD}" destId="{BDC1A227-47B1-4B0C-9A86-B3837648274A}" srcOrd="0" destOrd="0" presId="urn:microsoft.com/office/officeart/2005/8/layout/venn1"/>
    <dgm:cxn modelId="{E64A1586-E5B6-4AD7-9A64-9541EB248E32}" type="presOf" srcId="{FE8FCE85-EF17-4CA4-B769-1D716FB25671}" destId="{58A4B99C-556A-45B9-868C-03127BA384D1}" srcOrd="1" destOrd="0" presId="urn:microsoft.com/office/officeart/2005/8/layout/venn1"/>
    <dgm:cxn modelId="{79057FFF-6047-4793-A87B-525D298586A1}" srcId="{CD8CB4ED-8564-403E-9AF7-33AB995994BD}" destId="{D2E3090C-F635-437C-A893-32560234A93C}" srcOrd="0" destOrd="0" parTransId="{DFB7DE53-7FFA-4500-8B3F-A9829AF588E4}" sibTransId="{D59799A0-A641-47F1-A317-31767A2AAC6A}"/>
    <dgm:cxn modelId="{2C392F9A-1B30-43BC-BDDB-822DCF0121F2}" srcId="{CD8CB4ED-8564-403E-9AF7-33AB995994BD}" destId="{6CE8136C-FD35-4E57-92E8-0BF976D15FF1}" srcOrd="2" destOrd="0" parTransId="{F08E0A1A-7237-4D81-B6BC-06412DF166D2}" sibTransId="{DFD37CF2-64A6-44AD-84EA-4494EBDD0BE6}"/>
    <dgm:cxn modelId="{10C6D514-C150-400E-A3A4-5C7F7FD3908F}" type="presOf" srcId="{6CE8136C-FD35-4E57-92E8-0BF976D15FF1}" destId="{9AF417D2-CB62-4B7E-B30C-CADA2B4AED72}" srcOrd="1" destOrd="0" presId="urn:microsoft.com/office/officeart/2005/8/layout/venn1"/>
    <dgm:cxn modelId="{07995A16-7BF9-4127-8427-EE3C61BC0368}" type="presParOf" srcId="{BDC1A227-47B1-4B0C-9A86-B3837648274A}" destId="{CAE42441-712B-4B3A-A5BC-45DAAD8FCC41}" srcOrd="0" destOrd="0" presId="urn:microsoft.com/office/officeart/2005/8/layout/venn1"/>
    <dgm:cxn modelId="{C5B0D71F-53E0-4663-9644-CD5C616E241A}" type="presParOf" srcId="{BDC1A227-47B1-4B0C-9A86-B3837648274A}" destId="{D372BEC1-7F1A-4D82-8821-F5DB0B8C4EE2}" srcOrd="1" destOrd="0" presId="urn:microsoft.com/office/officeart/2005/8/layout/venn1"/>
    <dgm:cxn modelId="{7E6DE140-3A80-44A0-9D10-20F64D10E2AC}" type="presParOf" srcId="{BDC1A227-47B1-4B0C-9A86-B3837648274A}" destId="{D8BFD519-DF21-4ACA-AA8D-CCC519A6FF45}" srcOrd="2" destOrd="0" presId="urn:microsoft.com/office/officeart/2005/8/layout/venn1"/>
    <dgm:cxn modelId="{4639AD9B-E82C-4435-B324-B561BC6895CD}" type="presParOf" srcId="{BDC1A227-47B1-4B0C-9A86-B3837648274A}" destId="{58A4B99C-556A-45B9-868C-03127BA384D1}" srcOrd="3" destOrd="0" presId="urn:microsoft.com/office/officeart/2005/8/layout/venn1"/>
    <dgm:cxn modelId="{E78E2AFA-CAD1-4AD2-9196-1FC79452A8CF}" type="presParOf" srcId="{BDC1A227-47B1-4B0C-9A86-B3837648274A}" destId="{5C10A6C5-E89B-48AC-A36B-AEDE12EFB57B}" srcOrd="4" destOrd="0" presId="urn:microsoft.com/office/officeart/2005/8/layout/venn1"/>
    <dgm:cxn modelId="{C0077AFB-A240-485C-AF60-C05638083B92}" type="presParOf" srcId="{BDC1A227-47B1-4B0C-9A86-B3837648274A}" destId="{9AF417D2-CB62-4B7E-B30C-CADA2B4AED72}"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42441-712B-4B3A-A5BC-45DAAD8FCC41}">
      <dsp:nvSpPr>
        <dsp:cNvPr id="0" name=""/>
        <dsp:cNvSpPr/>
      </dsp:nvSpPr>
      <dsp:spPr>
        <a:xfrm>
          <a:off x="2443146" y="52372"/>
          <a:ext cx="3074683" cy="307468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latin typeface="Perpetua" pitchFamily="18" charset="0"/>
            </a:rPr>
            <a:t>Psycho</a:t>
          </a:r>
          <a:r>
            <a:rPr lang="en-US" sz="4000" kern="1200" dirty="0" smtClean="0">
              <a:latin typeface="Perpetua" pitchFamily="18" charset="0"/>
            </a:rPr>
            <a:t> - social</a:t>
          </a:r>
          <a:endParaRPr lang="en-US" sz="4000" kern="1200" dirty="0">
            <a:latin typeface="Perpetua" pitchFamily="18" charset="0"/>
          </a:endParaRPr>
        </a:p>
      </dsp:txBody>
      <dsp:txXfrm>
        <a:off x="2853103" y="590441"/>
        <a:ext cx="2254767" cy="1383607"/>
      </dsp:txXfrm>
    </dsp:sp>
    <dsp:sp modelId="{D8BFD519-DF21-4ACA-AA8D-CCC519A6FF45}">
      <dsp:nvSpPr>
        <dsp:cNvPr id="0" name=""/>
        <dsp:cNvSpPr/>
      </dsp:nvSpPr>
      <dsp:spPr>
        <a:xfrm>
          <a:off x="3544046" y="1985732"/>
          <a:ext cx="3074683" cy="307468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US" sz="3100" kern="1200" dirty="0" smtClean="0">
              <a:latin typeface="Perpetua" pitchFamily="18" charset="0"/>
            </a:rPr>
            <a:t>Genetic</a:t>
          </a:r>
          <a:endParaRPr lang="en-US" sz="3100" kern="1200" dirty="0">
            <a:latin typeface="Perpetua" pitchFamily="18" charset="0"/>
          </a:endParaRPr>
        </a:p>
      </dsp:txBody>
      <dsp:txXfrm>
        <a:off x="4484387" y="2780026"/>
        <a:ext cx="1844809" cy="1691075"/>
      </dsp:txXfrm>
    </dsp:sp>
    <dsp:sp modelId="{5C10A6C5-E89B-48AC-A36B-AEDE12EFB57B}">
      <dsp:nvSpPr>
        <dsp:cNvPr id="0" name=""/>
        <dsp:cNvSpPr/>
      </dsp:nvSpPr>
      <dsp:spPr>
        <a:xfrm>
          <a:off x="1325150" y="1985732"/>
          <a:ext cx="3074683" cy="307468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nb-NO" sz="3100" kern="1200" dirty="0" smtClean="0"/>
            <a:t>physiological</a:t>
          </a:r>
          <a:endParaRPr lang="en-US" sz="3100" kern="1200" dirty="0">
            <a:latin typeface="Perpetua" pitchFamily="18" charset="0"/>
          </a:endParaRPr>
        </a:p>
      </dsp:txBody>
      <dsp:txXfrm>
        <a:off x="1614682" y="2780026"/>
        <a:ext cx="1844809" cy="169107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53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41750" y="0"/>
            <a:ext cx="2938463" cy="495300"/>
          </a:xfrm>
          <a:prstGeom prst="rect">
            <a:avLst/>
          </a:prstGeom>
        </p:spPr>
        <p:txBody>
          <a:bodyPr vert="horz" lIns="91440" tIns="45720" rIns="91440" bIns="45720" rtlCol="0"/>
          <a:lstStyle>
            <a:lvl1pPr algn="r" eaLnBrk="1" hangingPunct="1">
              <a:defRPr sz="1200"/>
            </a:lvl1pPr>
          </a:lstStyle>
          <a:p>
            <a:pPr>
              <a:defRPr/>
            </a:pPr>
            <a:fld id="{4A561BF8-123C-4AE5-ADB2-BC623518937D}" type="datetimeFigureOut">
              <a:rPr lang="en-US"/>
              <a:pPr>
                <a:defRPr/>
              </a:pPr>
              <a:t>10/11/2022</a:t>
            </a:fld>
            <a:endParaRPr lang="en-US"/>
          </a:p>
        </p:txBody>
      </p:sp>
      <p:sp>
        <p:nvSpPr>
          <p:cNvPr id="4" name="Slide Image Placeholder 3"/>
          <p:cNvSpPr>
            <a:spLocks noGrp="1" noRot="1" noChangeAspect="1"/>
          </p:cNvSpPr>
          <p:nvPr>
            <p:ph type="sldImg" idx="2"/>
          </p:nvPr>
        </p:nvSpPr>
        <p:spPr>
          <a:xfrm>
            <a:off x="911225" y="744538"/>
            <a:ext cx="4959350" cy="3719512"/>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7863" y="4711700"/>
            <a:ext cx="5426075" cy="44624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1813"/>
            <a:ext cx="2938463" cy="4953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41750" y="9421813"/>
            <a:ext cx="2938463" cy="4953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A492486-6BB8-44FA-BF43-6ED3BB1AB9C5}" type="slidenum">
              <a:rPr lang="en-US" altLang="en-US"/>
              <a:pPr>
                <a:defRPr/>
              </a:pPr>
              <a:t>‹#›</a:t>
            </a:fld>
            <a:endParaRPr lang="en-US" altLang="en-US"/>
          </a:p>
        </p:txBody>
      </p:sp>
    </p:spTree>
    <p:extLst>
      <p:ext uri="{BB962C8B-B14F-4D97-AF65-F5344CB8AC3E}">
        <p14:creationId xmlns:p14="http://schemas.microsoft.com/office/powerpoint/2010/main" val="18564430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916087-DDB4-4575-BA15-A7E3A747C7BB}" type="slidenum">
              <a:rPr lang="en-US" altLang="en-US" smtClean="0">
                <a:latin typeface="Times New Roman" panose="02020603050405020304" pitchFamily="18" charset="0"/>
              </a:rPr>
              <a:pPr>
                <a:spcBef>
                  <a:spcPct val="0"/>
                </a:spcBef>
              </a:pPr>
              <a:t>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84910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AC25DF-9E30-49F4-BA48-2D718D157D4F}" type="slidenum">
              <a:rPr lang="en-US" altLang="en-US" smtClean="0">
                <a:latin typeface="Times New Roman" panose="02020603050405020304" pitchFamily="18" charset="0"/>
              </a:rPr>
              <a:pPr>
                <a:spcBef>
                  <a:spcPct val="0"/>
                </a:spcBef>
              </a:pPr>
              <a:t>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426696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defRPr/>
            </a:pPr>
            <a:fld id="{EE095FC5-32BB-436E-9879-6D97CF20B14F}" type="slidenum">
              <a:rPr kumimoji="0" lang="en-US" altLang="en-US" sz="1200" b="0" i="0" u="none" strike="noStrike" kern="1200" cap="none" spc="0" normalizeH="0" baseline="0" noProof="0" smtClean="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1"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smtClean="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smtClean="0">
              <a:cs typeface="Arial" panose="020B0604020202020204" pitchFamily="34" charset="0"/>
            </a:endParaRPr>
          </a:p>
        </p:txBody>
      </p:sp>
    </p:spTree>
    <p:extLst>
      <p:ext uri="{BB962C8B-B14F-4D97-AF65-F5344CB8AC3E}">
        <p14:creationId xmlns:p14="http://schemas.microsoft.com/office/powerpoint/2010/main" val="2895433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endParaRPr lang="nb-NO"/>
          </a:p>
        </p:txBody>
      </p:sp>
      <p:sp>
        <p:nvSpPr>
          <p:cNvPr id="12" name="Footer Placeholder 16"/>
          <p:cNvSpPr>
            <a:spLocks noGrp="1"/>
          </p:cNvSpPr>
          <p:nvPr>
            <p:ph type="ftr" sz="quarter" idx="11"/>
          </p:nvPr>
        </p:nvSpPr>
        <p:spPr/>
        <p:txBody>
          <a:bodyPr/>
          <a:lstStyle>
            <a:lvl1pPr>
              <a:defRPr/>
            </a:lvl1pPr>
          </a:lstStyle>
          <a:p>
            <a:pPr>
              <a:defRPr/>
            </a:pPr>
            <a:endParaRPr lang="nb-NO"/>
          </a:p>
        </p:txBody>
      </p:sp>
      <p:sp>
        <p:nvSpPr>
          <p:cNvPr id="13" name="Slide Number Placeholder 28"/>
          <p:cNvSpPr>
            <a:spLocks noGrp="1"/>
          </p:cNvSpPr>
          <p:nvPr>
            <p:ph type="sldNum" sz="quarter" idx="12"/>
          </p:nvPr>
        </p:nvSpPr>
        <p:spPr/>
        <p:txBody>
          <a:bodyPr/>
          <a:lstStyle>
            <a:lvl1pPr>
              <a:defRPr/>
            </a:lvl1pPr>
          </a:lstStyle>
          <a:p>
            <a:pPr>
              <a:defRPr/>
            </a:pPr>
            <a:fld id="{27831C77-3CA5-4B43-8CAE-776179E07D1F}" type="slidenum">
              <a:rPr lang="nb-NO" altLang="en-US"/>
              <a:pPr>
                <a:defRPr/>
              </a:pPr>
              <a:t>‹#›</a:t>
            </a:fld>
            <a:endParaRPr lang="nb-NO" altLang="en-US"/>
          </a:p>
        </p:txBody>
      </p:sp>
      <p:sp>
        <p:nvSpPr>
          <p:cNvPr id="14" name="Rectangle 13"/>
          <p:cNvSpPr/>
          <p:nvPr userDrawn="1"/>
        </p:nvSpPr>
        <p:spPr>
          <a:xfrm rot="5400000">
            <a:off x="8588188" y="5506108"/>
            <a:ext cx="2088232" cy="615553"/>
          </a:xfrm>
          <a:prstGeom prst="rect">
            <a:avLst/>
          </a:prstGeom>
        </p:spPr>
        <p:txBody>
          <a:bodyPr wrap="square">
            <a:spAutoFit/>
          </a:bodyPr>
          <a:lstStyle/>
          <a:p>
            <a:pPr>
              <a:defRPr/>
            </a:pPr>
            <a:r>
              <a:rPr lang="en-US" sz="1600" b="1" dirty="0">
                <a:solidFill>
                  <a:prstClr val="white"/>
                </a:solidFill>
                <a:cs typeface="Times New Roman" panose="02020603050405020304" pitchFamily="18" charset="0"/>
              </a:rPr>
              <a:t/>
            </a:r>
            <a:br>
              <a:rPr lang="en-US" sz="1600" b="1" dirty="0">
                <a:solidFill>
                  <a:prstClr val="white"/>
                </a:solidFill>
                <a:cs typeface="Times New Roman" panose="02020603050405020304" pitchFamily="18" charset="0"/>
              </a:rPr>
            </a:br>
            <a:r>
              <a:rPr lang="en-US" sz="1600" b="1" dirty="0">
                <a:solidFill>
                  <a:prstClr val="black"/>
                </a:solidFill>
                <a:cs typeface="Times New Roman" panose="02020603050405020304" pitchFamily="18" charset="0"/>
              </a:rPr>
              <a:t>w</a:t>
            </a:r>
            <a:r>
              <a:rPr lang="en-US" b="1" dirty="0">
                <a:solidFill>
                  <a:prstClr val="black"/>
                </a:solidFill>
                <a:cs typeface="Times New Roman" panose="02020603050405020304" pitchFamily="18" charset="0"/>
              </a:rPr>
              <a:t>ww.Ravanpoint.ir</a:t>
            </a:r>
            <a:endParaRPr lang="en-GB" b="1" dirty="0">
              <a:solidFill>
                <a:prstClr val="black"/>
              </a:solidFill>
              <a:cs typeface="Times New Roman" panose="02020603050405020304" pitchFamily="18" charset="0"/>
            </a:endParaRPr>
          </a:p>
        </p:txBody>
      </p:sp>
    </p:spTree>
    <p:extLst>
      <p:ext uri="{BB962C8B-B14F-4D97-AF65-F5344CB8AC3E}">
        <p14:creationId xmlns:p14="http://schemas.microsoft.com/office/powerpoint/2010/main" val="19197676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nb-NO"/>
          </a:p>
        </p:txBody>
      </p:sp>
      <p:sp>
        <p:nvSpPr>
          <p:cNvPr id="5" name="Footer Placeholder 2"/>
          <p:cNvSpPr>
            <a:spLocks noGrp="1"/>
          </p:cNvSpPr>
          <p:nvPr>
            <p:ph type="ftr" sz="quarter" idx="11"/>
          </p:nvPr>
        </p:nvSpPr>
        <p:spPr/>
        <p:txBody>
          <a:bodyPr/>
          <a:lstStyle>
            <a:lvl1pPr>
              <a:defRPr/>
            </a:lvl1pPr>
          </a:lstStyle>
          <a:p>
            <a:pPr>
              <a:defRPr/>
            </a:pPr>
            <a:endParaRPr lang="nb-NO"/>
          </a:p>
        </p:txBody>
      </p:sp>
      <p:sp>
        <p:nvSpPr>
          <p:cNvPr id="6" name="Slide Number Placeholder 22"/>
          <p:cNvSpPr>
            <a:spLocks noGrp="1"/>
          </p:cNvSpPr>
          <p:nvPr>
            <p:ph type="sldNum" sz="quarter" idx="12"/>
          </p:nvPr>
        </p:nvSpPr>
        <p:spPr/>
        <p:txBody>
          <a:bodyPr/>
          <a:lstStyle>
            <a:lvl1pPr>
              <a:defRPr/>
            </a:lvl1pPr>
          </a:lstStyle>
          <a:p>
            <a:pPr>
              <a:defRPr/>
            </a:pPr>
            <a:fld id="{71FC5813-FBE5-4F0B-BD4B-96FA7E946EA0}" type="slidenum">
              <a:rPr lang="nb-NO" altLang="en-US"/>
              <a:pPr>
                <a:defRPr/>
              </a:pPr>
              <a:t>‹#›</a:t>
            </a:fld>
            <a:endParaRPr lang="nb-NO" altLang="en-US"/>
          </a:p>
        </p:txBody>
      </p:sp>
    </p:spTree>
    <p:extLst>
      <p:ext uri="{BB962C8B-B14F-4D97-AF65-F5344CB8AC3E}">
        <p14:creationId xmlns:p14="http://schemas.microsoft.com/office/powerpoint/2010/main" val="84478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nb-NO"/>
          </a:p>
        </p:txBody>
      </p:sp>
      <p:sp>
        <p:nvSpPr>
          <p:cNvPr id="5" name="Footer Placeholder 2"/>
          <p:cNvSpPr>
            <a:spLocks noGrp="1"/>
          </p:cNvSpPr>
          <p:nvPr>
            <p:ph type="ftr" sz="quarter" idx="11"/>
          </p:nvPr>
        </p:nvSpPr>
        <p:spPr/>
        <p:txBody>
          <a:bodyPr/>
          <a:lstStyle>
            <a:lvl1pPr>
              <a:defRPr/>
            </a:lvl1pPr>
          </a:lstStyle>
          <a:p>
            <a:pPr>
              <a:defRPr/>
            </a:pPr>
            <a:endParaRPr lang="nb-NO"/>
          </a:p>
        </p:txBody>
      </p:sp>
      <p:sp>
        <p:nvSpPr>
          <p:cNvPr id="6" name="Slide Number Placeholder 22"/>
          <p:cNvSpPr>
            <a:spLocks noGrp="1"/>
          </p:cNvSpPr>
          <p:nvPr>
            <p:ph type="sldNum" sz="quarter" idx="12"/>
          </p:nvPr>
        </p:nvSpPr>
        <p:spPr/>
        <p:txBody>
          <a:bodyPr/>
          <a:lstStyle>
            <a:lvl1pPr>
              <a:defRPr/>
            </a:lvl1pPr>
          </a:lstStyle>
          <a:p>
            <a:pPr>
              <a:defRPr/>
            </a:pPr>
            <a:fld id="{9A90F243-AEEB-422D-B24A-588F64882D82}" type="slidenum">
              <a:rPr lang="nb-NO" altLang="en-US"/>
              <a:pPr>
                <a:defRPr/>
              </a:pPr>
              <a:t>‹#›</a:t>
            </a:fld>
            <a:endParaRPr lang="nb-NO" altLang="en-US"/>
          </a:p>
        </p:txBody>
      </p:sp>
    </p:spTree>
    <p:extLst>
      <p:ext uri="{BB962C8B-B14F-4D97-AF65-F5344CB8AC3E}">
        <p14:creationId xmlns:p14="http://schemas.microsoft.com/office/powerpoint/2010/main" val="190532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11998573 h 1000"/>
              <a:gd name="T6" fmla="*/ 0 w 1000"/>
              <a:gd name="T7" fmla="*/ 11998573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2050"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05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Date Placeholder 4"/>
          <p:cNvSpPr>
            <a:spLocks noGrp="1" noChangeArrowheads="1"/>
          </p:cNvSpPr>
          <p:nvPr>
            <p:ph type="dt" sz="half" idx="10"/>
          </p:nvPr>
        </p:nvSpPr>
        <p:spPr>
          <a:xfrm>
            <a:off x="685800" y="6248400"/>
            <a:ext cx="19050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Footer Placeholder 5"/>
          <p:cNvSpPr>
            <a:spLocks noGrp="1" noChangeArrowheads="1"/>
          </p:cNvSpPr>
          <p:nvPr>
            <p:ph type="ftr" sz="quarter" idx="11"/>
          </p:nvPr>
        </p:nvSpPr>
        <p:spPr>
          <a:xfrm>
            <a:off x="3124200" y="6248400"/>
            <a:ext cx="289560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7" name="Slide Number Placeholder 6"/>
          <p:cNvSpPr>
            <a:spLocks noGrp="1" noChangeArrowheads="1"/>
          </p:cNvSpPr>
          <p:nvPr>
            <p:ph type="sldNum" sz="quarter" idx="12"/>
          </p:nvPr>
        </p:nvSpPr>
        <p:spPr>
          <a:xfrm>
            <a:off x="6553200" y="6248400"/>
            <a:ext cx="1905000" cy="457200"/>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64FF933-A1CE-4302-BB78-1AA886482F6B}"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3297019083"/>
      </p:ext>
    </p:extLst>
  </p:cSld>
  <p:clrMapOvr>
    <a:masterClrMapping/>
  </p:clrMapOvr>
  <p:transition>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807CA11-969E-4804-B301-047C3B24F6B8}"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3586753660"/>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84BB5D8-8DD7-4072-BDE2-E1F772E309C9}"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4288293406"/>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7"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5917532-73BD-4B3C-96D4-A44383F69DA1}"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178026565"/>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8"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9"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910113C-F37C-4AAD-A126-6B0573B4B8C2}"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2450680447"/>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4"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3E2EB27-4759-4CF0-A754-DC2CD630B433}"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734576581"/>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3"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4"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F20E04E-E5C2-47C9-8432-F7A25DE7FF8E}"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4"/>
          <p:cNvSpPr/>
          <p:nvPr userDrawn="1"/>
        </p:nvSpPr>
        <p:spPr>
          <a:xfrm rot="5400000">
            <a:off x="8588188" y="5506108"/>
            <a:ext cx="2088232" cy="61555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
            </a:r>
            <a:br>
              <a:rPr kumimoji="0" lang="en-US" sz="16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br>
            <a:r>
              <a:rPr kumimoji="0" lang="en-US" sz="16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w</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ww.Ravanpoint.ir</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435906"/>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7"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EB35D15-43AD-4E18-BB07-0249036D3975}"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05891896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nb-NO"/>
          </a:p>
        </p:txBody>
      </p:sp>
      <p:sp>
        <p:nvSpPr>
          <p:cNvPr id="5" name="Footer Placeholder 2"/>
          <p:cNvSpPr>
            <a:spLocks noGrp="1"/>
          </p:cNvSpPr>
          <p:nvPr>
            <p:ph type="ftr" sz="quarter" idx="11"/>
          </p:nvPr>
        </p:nvSpPr>
        <p:spPr/>
        <p:txBody>
          <a:bodyPr/>
          <a:lstStyle>
            <a:lvl1pPr>
              <a:defRPr/>
            </a:lvl1pPr>
          </a:lstStyle>
          <a:p>
            <a:pPr>
              <a:defRPr/>
            </a:pPr>
            <a:endParaRPr lang="nb-NO"/>
          </a:p>
        </p:txBody>
      </p:sp>
      <p:sp>
        <p:nvSpPr>
          <p:cNvPr id="6" name="Slide Number Placeholder 22"/>
          <p:cNvSpPr>
            <a:spLocks noGrp="1"/>
          </p:cNvSpPr>
          <p:nvPr>
            <p:ph type="sldNum" sz="quarter" idx="12"/>
          </p:nvPr>
        </p:nvSpPr>
        <p:spPr/>
        <p:txBody>
          <a:bodyPr/>
          <a:lstStyle>
            <a:lvl1pPr>
              <a:defRPr/>
            </a:lvl1pPr>
          </a:lstStyle>
          <a:p>
            <a:pPr>
              <a:defRPr/>
            </a:pPr>
            <a:fld id="{FBA1D9F4-763F-45D7-AB40-DC67F2F611A8}" type="slidenum">
              <a:rPr lang="nb-NO" altLang="en-US"/>
              <a:pPr>
                <a:defRPr/>
              </a:pPr>
              <a:t>‹#›</a:t>
            </a:fld>
            <a:endParaRPr lang="nb-NO" altLang="en-US"/>
          </a:p>
        </p:txBody>
      </p:sp>
      <p:sp>
        <p:nvSpPr>
          <p:cNvPr id="7" name="Rectangle 6"/>
          <p:cNvSpPr/>
          <p:nvPr userDrawn="1"/>
        </p:nvSpPr>
        <p:spPr>
          <a:xfrm rot="5400000">
            <a:off x="8588188" y="5506108"/>
            <a:ext cx="2088232" cy="615553"/>
          </a:xfrm>
          <a:prstGeom prst="rect">
            <a:avLst/>
          </a:prstGeom>
        </p:spPr>
        <p:txBody>
          <a:bodyPr wrap="square">
            <a:spAutoFit/>
          </a:bodyPr>
          <a:lstStyle/>
          <a:p>
            <a:pPr>
              <a:defRPr/>
            </a:pPr>
            <a:r>
              <a:rPr lang="en-US" sz="1600" b="1" dirty="0">
                <a:solidFill>
                  <a:prstClr val="white"/>
                </a:solidFill>
                <a:cs typeface="Times New Roman" panose="02020603050405020304" pitchFamily="18" charset="0"/>
              </a:rPr>
              <a:t/>
            </a:r>
            <a:br>
              <a:rPr lang="en-US" sz="1600" b="1" dirty="0">
                <a:solidFill>
                  <a:prstClr val="white"/>
                </a:solidFill>
                <a:cs typeface="Times New Roman" panose="02020603050405020304" pitchFamily="18" charset="0"/>
              </a:rPr>
            </a:br>
            <a:r>
              <a:rPr lang="en-US" sz="1600" b="1" dirty="0">
                <a:solidFill>
                  <a:prstClr val="black"/>
                </a:solidFill>
                <a:cs typeface="Times New Roman" panose="02020603050405020304" pitchFamily="18" charset="0"/>
              </a:rPr>
              <a:t>w</a:t>
            </a:r>
            <a:r>
              <a:rPr lang="en-US" b="1" dirty="0">
                <a:solidFill>
                  <a:prstClr val="black"/>
                </a:solidFill>
                <a:cs typeface="Times New Roman" panose="02020603050405020304" pitchFamily="18" charset="0"/>
              </a:rPr>
              <a:t>ww.Ravanpoint.ir</a:t>
            </a:r>
            <a:endParaRPr lang="en-GB" b="1" dirty="0">
              <a:solidFill>
                <a:prstClr val="black"/>
              </a:solidFill>
              <a:cs typeface="Times New Roman" panose="02020603050405020304" pitchFamily="18" charset="0"/>
            </a:endParaRPr>
          </a:p>
        </p:txBody>
      </p:sp>
    </p:spTree>
    <p:extLst>
      <p:ext uri="{BB962C8B-B14F-4D97-AF65-F5344CB8AC3E}">
        <p14:creationId xmlns:p14="http://schemas.microsoft.com/office/powerpoint/2010/main" val="19685934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7"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F4556CC-ECC1-4A5B-ABC0-E12E42A800E6}"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3895462625"/>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C72F292-EE0A-4854-8332-6347ED20EC1F}"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711073573"/>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5" name="Rectangle 7"/>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6" name="Rectangle 8"/>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DAD7E3D-B7B3-4000-9392-CF790579B410}"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253263450"/>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nb-NO"/>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nb-NO"/>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867F2F3D-FF5B-4F39-9E66-DF863A8BCDC7}" type="slidenum">
              <a:rPr lang="nb-NO" altLang="en-US"/>
              <a:pPr>
                <a:defRPr/>
              </a:pPr>
              <a:t>‹#›</a:t>
            </a:fld>
            <a:endParaRPr lang="nb-NO" altLang="en-US"/>
          </a:p>
        </p:txBody>
      </p:sp>
    </p:spTree>
    <p:extLst>
      <p:ext uri="{BB962C8B-B14F-4D97-AF65-F5344CB8AC3E}">
        <p14:creationId xmlns:p14="http://schemas.microsoft.com/office/powerpoint/2010/main" val="183628927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nb-NO"/>
          </a:p>
        </p:txBody>
      </p:sp>
      <p:sp>
        <p:nvSpPr>
          <p:cNvPr id="6" name="Footer Placeholder 2"/>
          <p:cNvSpPr>
            <a:spLocks noGrp="1"/>
          </p:cNvSpPr>
          <p:nvPr>
            <p:ph type="ftr" sz="quarter" idx="11"/>
          </p:nvPr>
        </p:nvSpPr>
        <p:spPr/>
        <p:txBody>
          <a:bodyPr/>
          <a:lstStyle>
            <a:lvl1pPr>
              <a:defRPr/>
            </a:lvl1pPr>
          </a:lstStyle>
          <a:p>
            <a:pPr>
              <a:defRPr/>
            </a:pPr>
            <a:endParaRPr lang="nb-NO"/>
          </a:p>
        </p:txBody>
      </p:sp>
      <p:sp>
        <p:nvSpPr>
          <p:cNvPr id="7" name="Slide Number Placeholder 22"/>
          <p:cNvSpPr>
            <a:spLocks noGrp="1"/>
          </p:cNvSpPr>
          <p:nvPr>
            <p:ph type="sldNum" sz="quarter" idx="12"/>
          </p:nvPr>
        </p:nvSpPr>
        <p:spPr/>
        <p:txBody>
          <a:bodyPr/>
          <a:lstStyle>
            <a:lvl1pPr>
              <a:defRPr/>
            </a:lvl1pPr>
          </a:lstStyle>
          <a:p>
            <a:pPr>
              <a:defRPr/>
            </a:pPr>
            <a:fld id="{8BD8AAB5-FFD3-4A08-9BA2-B80150172D6F}" type="slidenum">
              <a:rPr lang="nb-NO" altLang="en-US"/>
              <a:pPr>
                <a:defRPr/>
              </a:pPr>
              <a:t>‹#›</a:t>
            </a:fld>
            <a:endParaRPr lang="nb-NO" altLang="en-US"/>
          </a:p>
        </p:txBody>
      </p:sp>
    </p:spTree>
    <p:extLst>
      <p:ext uri="{BB962C8B-B14F-4D97-AF65-F5344CB8AC3E}">
        <p14:creationId xmlns:p14="http://schemas.microsoft.com/office/powerpoint/2010/main" val="163382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nb-NO"/>
          </a:p>
        </p:txBody>
      </p:sp>
      <p:sp>
        <p:nvSpPr>
          <p:cNvPr id="8" name="Footer Placeholder 2"/>
          <p:cNvSpPr>
            <a:spLocks noGrp="1"/>
          </p:cNvSpPr>
          <p:nvPr>
            <p:ph type="ftr" sz="quarter" idx="11"/>
          </p:nvPr>
        </p:nvSpPr>
        <p:spPr/>
        <p:txBody>
          <a:bodyPr/>
          <a:lstStyle>
            <a:lvl1pPr>
              <a:defRPr/>
            </a:lvl1pPr>
          </a:lstStyle>
          <a:p>
            <a:pPr>
              <a:defRPr/>
            </a:pPr>
            <a:endParaRPr lang="nb-NO"/>
          </a:p>
        </p:txBody>
      </p:sp>
      <p:sp>
        <p:nvSpPr>
          <p:cNvPr id="9" name="Slide Number Placeholder 22"/>
          <p:cNvSpPr>
            <a:spLocks noGrp="1"/>
          </p:cNvSpPr>
          <p:nvPr>
            <p:ph type="sldNum" sz="quarter" idx="12"/>
          </p:nvPr>
        </p:nvSpPr>
        <p:spPr/>
        <p:txBody>
          <a:bodyPr/>
          <a:lstStyle>
            <a:lvl1pPr>
              <a:defRPr/>
            </a:lvl1pPr>
          </a:lstStyle>
          <a:p>
            <a:pPr>
              <a:defRPr/>
            </a:pPr>
            <a:fld id="{C6C61502-827E-4099-8DE6-4239A42633C0}" type="slidenum">
              <a:rPr lang="nb-NO" altLang="en-US"/>
              <a:pPr>
                <a:defRPr/>
              </a:pPr>
              <a:t>‹#›</a:t>
            </a:fld>
            <a:endParaRPr lang="nb-NO" altLang="en-US"/>
          </a:p>
        </p:txBody>
      </p:sp>
    </p:spTree>
    <p:extLst>
      <p:ext uri="{BB962C8B-B14F-4D97-AF65-F5344CB8AC3E}">
        <p14:creationId xmlns:p14="http://schemas.microsoft.com/office/powerpoint/2010/main" val="445349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nb-NO"/>
          </a:p>
        </p:txBody>
      </p:sp>
      <p:sp>
        <p:nvSpPr>
          <p:cNvPr id="4" name="Footer Placeholder 2"/>
          <p:cNvSpPr>
            <a:spLocks noGrp="1"/>
          </p:cNvSpPr>
          <p:nvPr>
            <p:ph type="ftr" sz="quarter" idx="11"/>
          </p:nvPr>
        </p:nvSpPr>
        <p:spPr/>
        <p:txBody>
          <a:bodyPr/>
          <a:lstStyle>
            <a:lvl1pPr>
              <a:defRPr/>
            </a:lvl1pPr>
          </a:lstStyle>
          <a:p>
            <a:pPr>
              <a:defRPr/>
            </a:pPr>
            <a:endParaRPr lang="nb-NO"/>
          </a:p>
        </p:txBody>
      </p:sp>
      <p:sp>
        <p:nvSpPr>
          <p:cNvPr id="5" name="Slide Number Placeholder 22"/>
          <p:cNvSpPr>
            <a:spLocks noGrp="1"/>
          </p:cNvSpPr>
          <p:nvPr>
            <p:ph type="sldNum" sz="quarter" idx="12"/>
          </p:nvPr>
        </p:nvSpPr>
        <p:spPr/>
        <p:txBody>
          <a:bodyPr/>
          <a:lstStyle>
            <a:lvl1pPr>
              <a:defRPr/>
            </a:lvl1pPr>
          </a:lstStyle>
          <a:p>
            <a:pPr>
              <a:defRPr/>
            </a:pPr>
            <a:fld id="{A78D9345-3BBD-479E-B485-D76350E78BEC}" type="slidenum">
              <a:rPr lang="nb-NO" altLang="en-US"/>
              <a:pPr>
                <a:defRPr/>
              </a:pPr>
              <a:t>‹#›</a:t>
            </a:fld>
            <a:endParaRPr lang="nb-NO" altLang="en-US"/>
          </a:p>
        </p:txBody>
      </p:sp>
    </p:spTree>
    <p:extLst>
      <p:ext uri="{BB962C8B-B14F-4D97-AF65-F5344CB8AC3E}">
        <p14:creationId xmlns:p14="http://schemas.microsoft.com/office/powerpoint/2010/main" val="89548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nb-NO"/>
          </a:p>
        </p:txBody>
      </p:sp>
      <p:sp>
        <p:nvSpPr>
          <p:cNvPr id="3" name="Footer Placeholder 2"/>
          <p:cNvSpPr>
            <a:spLocks noGrp="1"/>
          </p:cNvSpPr>
          <p:nvPr>
            <p:ph type="ftr" sz="quarter" idx="11"/>
          </p:nvPr>
        </p:nvSpPr>
        <p:spPr/>
        <p:txBody>
          <a:bodyPr/>
          <a:lstStyle>
            <a:lvl1pPr>
              <a:defRPr/>
            </a:lvl1pPr>
          </a:lstStyle>
          <a:p>
            <a:pPr>
              <a:defRPr/>
            </a:pPr>
            <a:endParaRPr lang="nb-NO"/>
          </a:p>
        </p:txBody>
      </p:sp>
      <p:sp>
        <p:nvSpPr>
          <p:cNvPr id="4" name="Slide Number Placeholder 22"/>
          <p:cNvSpPr>
            <a:spLocks noGrp="1"/>
          </p:cNvSpPr>
          <p:nvPr>
            <p:ph type="sldNum" sz="quarter" idx="12"/>
          </p:nvPr>
        </p:nvSpPr>
        <p:spPr/>
        <p:txBody>
          <a:bodyPr/>
          <a:lstStyle>
            <a:lvl1pPr>
              <a:defRPr/>
            </a:lvl1pPr>
          </a:lstStyle>
          <a:p>
            <a:pPr>
              <a:defRPr/>
            </a:pPr>
            <a:fld id="{E6182C2E-9BA4-4B37-AF36-0637A79D5107}" type="slidenum">
              <a:rPr lang="nb-NO" altLang="en-US"/>
              <a:pPr>
                <a:defRPr/>
              </a:pPr>
              <a:t>‹#›</a:t>
            </a:fld>
            <a:endParaRPr lang="nb-NO" altLang="en-US"/>
          </a:p>
        </p:txBody>
      </p:sp>
    </p:spTree>
    <p:extLst>
      <p:ext uri="{BB962C8B-B14F-4D97-AF65-F5344CB8AC3E}">
        <p14:creationId xmlns:p14="http://schemas.microsoft.com/office/powerpoint/2010/main" val="118822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nb-NO"/>
          </a:p>
        </p:txBody>
      </p:sp>
      <p:sp>
        <p:nvSpPr>
          <p:cNvPr id="8" name="Footer Placeholder 5"/>
          <p:cNvSpPr>
            <a:spLocks noGrp="1"/>
          </p:cNvSpPr>
          <p:nvPr>
            <p:ph type="ftr" sz="quarter" idx="11"/>
          </p:nvPr>
        </p:nvSpPr>
        <p:spPr/>
        <p:txBody>
          <a:bodyPr/>
          <a:lstStyle>
            <a:lvl1pPr>
              <a:defRPr/>
            </a:lvl1pPr>
          </a:lstStyle>
          <a:p>
            <a:pPr>
              <a:defRPr/>
            </a:pPr>
            <a:endParaRPr lang="nb-NO"/>
          </a:p>
        </p:txBody>
      </p:sp>
      <p:sp>
        <p:nvSpPr>
          <p:cNvPr id="9" name="Slide Number Placeholder 6"/>
          <p:cNvSpPr>
            <a:spLocks noGrp="1"/>
          </p:cNvSpPr>
          <p:nvPr>
            <p:ph type="sldNum" sz="quarter" idx="12"/>
          </p:nvPr>
        </p:nvSpPr>
        <p:spPr/>
        <p:txBody>
          <a:bodyPr/>
          <a:lstStyle>
            <a:lvl1pPr>
              <a:defRPr/>
            </a:lvl1pPr>
          </a:lstStyle>
          <a:p>
            <a:pPr>
              <a:defRPr/>
            </a:pPr>
            <a:fld id="{FC44C635-0F11-4BD3-A5FA-416D1A99B8F6}" type="slidenum">
              <a:rPr lang="nb-NO" altLang="en-US"/>
              <a:pPr>
                <a:defRPr/>
              </a:pPr>
              <a:t>‹#›</a:t>
            </a:fld>
            <a:endParaRPr lang="nb-NO" altLang="en-US"/>
          </a:p>
        </p:txBody>
      </p:sp>
    </p:spTree>
    <p:extLst>
      <p:ext uri="{BB962C8B-B14F-4D97-AF65-F5344CB8AC3E}">
        <p14:creationId xmlns:p14="http://schemas.microsoft.com/office/powerpoint/2010/main" val="1439572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endParaRPr lang="nb-NO"/>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nb-NO"/>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7DCD128F-8A7F-4D82-843C-94B7703B5668}" type="slidenum">
              <a:rPr lang="nb-NO" altLang="en-US"/>
              <a:pPr>
                <a:defRPr/>
              </a:pPr>
              <a:t>‹#›</a:t>
            </a:fld>
            <a:endParaRPr lang="nb-NO" altLang="en-US"/>
          </a:p>
        </p:txBody>
      </p:sp>
    </p:spTree>
    <p:extLst>
      <p:ext uri="{BB962C8B-B14F-4D97-AF65-F5344CB8AC3E}">
        <p14:creationId xmlns:p14="http://schemas.microsoft.com/office/powerpoint/2010/main" val="67439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nb-NO"/>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nb-NO"/>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anose="020B0503020102020204" pitchFamily="34" charset="0"/>
              </a:defRPr>
            </a:lvl1pPr>
          </a:lstStyle>
          <a:p>
            <a:pPr>
              <a:defRPr/>
            </a:pPr>
            <a:fld id="{FB88E2CE-A211-4D3D-A981-B9510A675AE7}" type="slidenum">
              <a:rPr lang="nb-NO" altLang="en-US"/>
              <a:pPr>
                <a:defRPr/>
              </a:pPr>
              <a:t>‹#›</a:t>
            </a:fld>
            <a:endParaRPr lang="nb-NO" altLang="en-US"/>
          </a:p>
        </p:txBody>
      </p:sp>
    </p:spTree>
  </p:cSld>
  <p:clrMap bg1="lt1" tx1="dk1" bg2="lt2" tx2="dk2" accent1="accent1" accent2="accent2" accent3="accent3" accent4="accent4" accent5="accent5" accent6="accent6" hlink="hlink" folHlink="folHlink"/>
  <p:sldLayoutIdLst>
    <p:sldLayoutId id="2147484234" r:id="rId1"/>
    <p:sldLayoutId id="2147484227" r:id="rId2"/>
    <p:sldLayoutId id="2147484235" r:id="rId3"/>
    <p:sldLayoutId id="2147484228" r:id="rId4"/>
    <p:sldLayoutId id="2147484229" r:id="rId5"/>
    <p:sldLayoutId id="2147484230" r:id="rId6"/>
    <p:sldLayoutId id="2147484231" r:id="rId7"/>
    <p:sldLayoutId id="2147484236" r:id="rId8"/>
    <p:sldLayoutId id="2147484237" r:id="rId9"/>
    <p:sldLayoutId id="2147484232" r:id="rId10"/>
    <p:sldLayoutId id="214748423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6 w 1000"/>
              <a:gd name="T3" fmla="*/ 0 h 1000"/>
              <a:gd name="T4" fmla="*/ 2147483646 w 1000"/>
              <a:gd name="T5" fmla="*/ 11998354 h 1000"/>
              <a:gd name="T6" fmla="*/ 0 w 1000"/>
              <a:gd name="T7" fmla="*/ 11998354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103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103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sz="1200"/>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103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EBDADBA-29F1-45EB-8809-D9246A9B6932}" type="slidenum">
              <a:rPr kumimoji="0" lang="ar-SA"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3695710957"/>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898" decel="100000" fill="hold"/>
                                        <p:tgtEl>
                                          <p:spTgt spid="102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2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7">
                                            <p:txEl>
                                              <p:pRg st="0" end="0"/>
                                            </p:txEl>
                                          </p:spTgt>
                                        </p:tgtEl>
                                        <p:attrNameLst>
                                          <p:attrName>style.visibility</p:attrName>
                                        </p:attrNameLst>
                                      </p:cBhvr>
                                      <p:to>
                                        <p:strVal val="visible"/>
                                      </p:to>
                                    </p:set>
                                    <p:animEffect transition="in" filter="fade">
                                      <p:cBhvr>
                                        <p:cTn id="15" dur="1000"/>
                                        <p:tgtEl>
                                          <p:spTgt spid="1027">
                                            <p:txEl>
                                              <p:pRg st="0" end="0"/>
                                            </p:txEl>
                                          </p:spTgt>
                                        </p:tgtEl>
                                      </p:cBhvr>
                                    </p:animEffect>
                                    <p:anim calcmode="lin" valueType="num">
                                      <p:cBhvr>
                                        <p:cTn id="16" dur="10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2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27">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027">
                                            <p:txEl>
                                              <p:pRg st="1" end="1"/>
                                            </p:txEl>
                                          </p:spTgt>
                                        </p:tgtEl>
                                        <p:attrNameLst>
                                          <p:attrName>style.visibility</p:attrName>
                                        </p:attrNameLst>
                                      </p:cBhvr>
                                      <p:to>
                                        <p:strVal val="visible"/>
                                      </p:to>
                                    </p:set>
                                    <p:animEffect transition="in" filter="fade">
                                      <p:cBhvr>
                                        <p:cTn id="21" dur="1000"/>
                                        <p:tgtEl>
                                          <p:spTgt spid="1027">
                                            <p:txEl>
                                              <p:pRg st="1" end="1"/>
                                            </p:txEl>
                                          </p:spTgt>
                                        </p:tgtEl>
                                      </p:cBhvr>
                                    </p:animEffect>
                                    <p:anim calcmode="lin" valueType="num">
                                      <p:cBhvr>
                                        <p:cTn id="22" dur="10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1027">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1027">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1027">
                                            <p:txEl>
                                              <p:pRg st="2" end="2"/>
                                            </p:txEl>
                                          </p:spTgt>
                                        </p:tgtEl>
                                        <p:attrNameLst>
                                          <p:attrName>style.visibility</p:attrName>
                                        </p:attrNameLst>
                                      </p:cBhvr>
                                      <p:to>
                                        <p:strVal val="visible"/>
                                      </p:to>
                                    </p:set>
                                    <p:animEffect transition="in" filter="fade">
                                      <p:cBhvr>
                                        <p:cTn id="27" dur="1000"/>
                                        <p:tgtEl>
                                          <p:spTgt spid="1027">
                                            <p:txEl>
                                              <p:pRg st="2" end="2"/>
                                            </p:txEl>
                                          </p:spTgt>
                                        </p:tgtEl>
                                      </p:cBhvr>
                                    </p:animEffect>
                                    <p:anim calcmode="lin" valueType="num">
                                      <p:cBhvr>
                                        <p:cTn id="28" dur="10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02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027">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Effect transition="in" filter="fade">
                                      <p:cBhvr>
                                        <p:cTn id="33" dur="1000"/>
                                        <p:tgtEl>
                                          <p:spTgt spid="1027">
                                            <p:txEl>
                                              <p:pRg st="3" end="3"/>
                                            </p:txEl>
                                          </p:spTgt>
                                        </p:tgtEl>
                                      </p:cBhvr>
                                    </p:animEffect>
                                    <p:anim calcmode="lin" valueType="num">
                                      <p:cBhvr>
                                        <p:cTn id="34" dur="10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1027">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1027">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027">
                                            <p:txEl>
                                              <p:pRg st="4" end="4"/>
                                            </p:txEl>
                                          </p:spTgt>
                                        </p:tgtEl>
                                        <p:attrNameLst>
                                          <p:attrName>style.visibility</p:attrName>
                                        </p:attrNameLst>
                                      </p:cBhvr>
                                      <p:to>
                                        <p:strVal val="visible"/>
                                      </p:to>
                                    </p:set>
                                    <p:animEffect transition="in" filter="fade">
                                      <p:cBhvr>
                                        <p:cTn id="39" dur="1000"/>
                                        <p:tgtEl>
                                          <p:spTgt spid="1027">
                                            <p:txEl>
                                              <p:pRg st="4" end="4"/>
                                            </p:txEl>
                                          </p:spTgt>
                                        </p:tgtEl>
                                      </p:cBhvr>
                                    </p:animEffect>
                                    <p:anim calcmode="lin" valueType="num">
                                      <p:cBhvr>
                                        <p:cTn id="40" dur="10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027">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027">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37"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Lst>
      </p:bldP>
    </p:bldLst>
  </p:timing>
  <p:txStyles>
    <p:titleStyle>
      <a:lvl1pPr algn="l" rtl="1" eaLnBrk="0" fontAlgn="base" hangingPunct="0">
        <a:spcBef>
          <a:spcPct val="0"/>
        </a:spcBef>
        <a:spcAft>
          <a:spcPct val="0"/>
        </a:spcAft>
        <a:defRPr sz="3800">
          <a:solidFill>
            <a:schemeClr val="tx2"/>
          </a:solidFill>
          <a:latin typeface="+mj-lt"/>
          <a:ea typeface="+mj-ea"/>
          <a:cs typeface="+mj-cs"/>
        </a:defRPr>
      </a:lvl1pPr>
      <a:lvl2pPr algn="l" rtl="1" eaLnBrk="0" fontAlgn="base" hangingPunct="0">
        <a:spcBef>
          <a:spcPct val="0"/>
        </a:spcBef>
        <a:spcAft>
          <a:spcPct val="0"/>
        </a:spcAft>
        <a:defRPr sz="3800">
          <a:solidFill>
            <a:schemeClr val="tx2"/>
          </a:solidFill>
          <a:latin typeface="Verdana" pitchFamily="34" charset="0"/>
          <a:cs typeface="Arial" pitchFamily="34" charset="0"/>
        </a:defRPr>
      </a:lvl2pPr>
      <a:lvl3pPr algn="l" rtl="1" eaLnBrk="0" fontAlgn="base" hangingPunct="0">
        <a:spcBef>
          <a:spcPct val="0"/>
        </a:spcBef>
        <a:spcAft>
          <a:spcPct val="0"/>
        </a:spcAft>
        <a:defRPr sz="3800">
          <a:solidFill>
            <a:schemeClr val="tx2"/>
          </a:solidFill>
          <a:latin typeface="Verdana" pitchFamily="34" charset="0"/>
          <a:cs typeface="Arial" pitchFamily="34" charset="0"/>
        </a:defRPr>
      </a:lvl3pPr>
      <a:lvl4pPr algn="l" rtl="1" eaLnBrk="0" fontAlgn="base" hangingPunct="0">
        <a:spcBef>
          <a:spcPct val="0"/>
        </a:spcBef>
        <a:spcAft>
          <a:spcPct val="0"/>
        </a:spcAft>
        <a:defRPr sz="3800">
          <a:solidFill>
            <a:schemeClr val="tx2"/>
          </a:solidFill>
          <a:latin typeface="Verdana" pitchFamily="34" charset="0"/>
          <a:cs typeface="Arial" pitchFamily="34" charset="0"/>
        </a:defRPr>
      </a:lvl4pPr>
      <a:lvl5pPr algn="l" rtl="1" eaLnBrk="0" fontAlgn="base" hangingPunct="0">
        <a:spcBef>
          <a:spcPct val="0"/>
        </a:spcBef>
        <a:spcAft>
          <a:spcPct val="0"/>
        </a:spcAft>
        <a:defRPr sz="3800">
          <a:solidFill>
            <a:schemeClr val="tx2"/>
          </a:solidFill>
          <a:latin typeface="Verdana" pitchFamily="34" charset="0"/>
          <a:cs typeface="Arial" pitchFamily="34" charset="0"/>
        </a:defRPr>
      </a:lvl5pPr>
      <a:lvl6pPr marL="457200" algn="l" rtl="1" fontAlgn="base">
        <a:spcBef>
          <a:spcPct val="0"/>
        </a:spcBef>
        <a:spcAft>
          <a:spcPct val="0"/>
        </a:spcAft>
        <a:defRPr sz="3800">
          <a:solidFill>
            <a:schemeClr val="tx2"/>
          </a:solidFill>
          <a:latin typeface="Verdana" pitchFamily="34" charset="0"/>
          <a:cs typeface="Arial" pitchFamily="34" charset="0"/>
        </a:defRPr>
      </a:lvl6pPr>
      <a:lvl7pPr marL="914400" algn="l" rtl="1" fontAlgn="base">
        <a:spcBef>
          <a:spcPct val="0"/>
        </a:spcBef>
        <a:spcAft>
          <a:spcPct val="0"/>
        </a:spcAft>
        <a:defRPr sz="3800">
          <a:solidFill>
            <a:schemeClr val="tx2"/>
          </a:solidFill>
          <a:latin typeface="Verdana" pitchFamily="34" charset="0"/>
          <a:cs typeface="Arial" pitchFamily="34" charset="0"/>
        </a:defRPr>
      </a:lvl7pPr>
      <a:lvl8pPr marL="1371600" algn="l" rtl="1" fontAlgn="base">
        <a:spcBef>
          <a:spcPct val="0"/>
        </a:spcBef>
        <a:spcAft>
          <a:spcPct val="0"/>
        </a:spcAft>
        <a:defRPr sz="3800">
          <a:solidFill>
            <a:schemeClr val="tx2"/>
          </a:solidFill>
          <a:latin typeface="Verdana" pitchFamily="34" charset="0"/>
          <a:cs typeface="Arial" pitchFamily="34" charset="0"/>
        </a:defRPr>
      </a:lvl8pPr>
      <a:lvl9pPr marL="1828800" algn="l" rtl="1" fontAlgn="base">
        <a:spcBef>
          <a:spcPct val="0"/>
        </a:spcBef>
        <a:spcAft>
          <a:spcPct val="0"/>
        </a:spcAft>
        <a:defRPr sz="3800">
          <a:solidFill>
            <a:schemeClr val="tx2"/>
          </a:solidFill>
          <a:latin typeface="Verdana" pitchFamily="34" charset="0"/>
          <a:cs typeface="Arial" pitchFamily="34" charset="0"/>
        </a:defRPr>
      </a:lvl9pPr>
    </p:titleStyle>
    <p:bodyStyle>
      <a:lvl1pPr marL="469900" indent="-469900" algn="r" rtl="1"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563" algn="r" rtl="1"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cs typeface="+mn-cs"/>
        </a:defRPr>
      </a:lvl2pPr>
      <a:lvl3pPr marL="1304925" indent="-395288" algn="r" rtl="1"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cs typeface="+mn-cs"/>
        </a:defRPr>
      </a:lvl3pPr>
      <a:lvl4pPr marL="1693863" indent="-387350" algn="r" rtl="1"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cs typeface="+mn-cs"/>
        </a:defRPr>
      </a:lvl4pPr>
      <a:lvl5pPr marL="2093913" indent="-398463" algn="r" rtl="1"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5pPr>
      <a:lvl6pPr marL="25511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r" rtl="1"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Image:Vincent_Willem_van_Gogh_002.jpg"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owershow.ir/"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altLang="en-US" smtClean="0"/>
          </a:p>
        </p:txBody>
      </p:sp>
      <p:sp>
        <p:nvSpPr>
          <p:cNvPr id="7171" name="Content Placeholder 2"/>
          <p:cNvSpPr>
            <a:spLocks noGrp="1"/>
          </p:cNvSpPr>
          <p:nvPr>
            <p:ph sz="quarter" idx="1"/>
          </p:nvPr>
        </p:nvSpPr>
        <p:spPr/>
        <p:txBody>
          <a:bodyPr/>
          <a:lstStyle/>
          <a:p>
            <a:endParaRPr lang="en-US" altLang="en-US" smtClean="0"/>
          </a:p>
        </p:txBody>
      </p:sp>
      <p:pic>
        <p:nvPicPr>
          <p:cNvPr id="7172" name="Picture 2" descr="C:\Users\hamed shop\Documents\picture\New Folder\basmala.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0" y="571500"/>
            <a:ext cx="7858125" cy="55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p:txBody>
          <a:bodyPr/>
          <a:lstStyle/>
          <a:p>
            <a:pPr algn="ctr" eaLnBrk="1" hangingPunct="1"/>
            <a:r>
              <a:rPr lang="fa-IR" altLang="en-US" sz="3600" smtClean="0">
                <a:solidFill>
                  <a:srgbClr val="C00000"/>
                </a:solidFill>
                <a:cs typeface="B Titr" pitchFamily="2" charset="0"/>
              </a:rPr>
              <a:t>علائم ونشانه های بیماران افسرده</a:t>
            </a:r>
            <a:endParaRPr lang="en-US" altLang="en-US" sz="3600" smtClean="0">
              <a:solidFill>
                <a:srgbClr val="C00000"/>
              </a:solidFill>
              <a:cs typeface="B Titr" pitchFamily="2" charset="0"/>
            </a:endParaRPr>
          </a:p>
        </p:txBody>
      </p:sp>
      <p:sp>
        <p:nvSpPr>
          <p:cNvPr id="11266" name="Content Placeholder 1"/>
          <p:cNvSpPr>
            <a:spLocks noGrp="1"/>
          </p:cNvSpPr>
          <p:nvPr>
            <p:ph idx="1"/>
          </p:nvPr>
        </p:nvSpPr>
        <p:spPr>
          <a:xfrm>
            <a:off x="457200" y="1481138"/>
            <a:ext cx="8258175" cy="4525962"/>
          </a:xfrm>
        </p:spPr>
        <p:txBody>
          <a:bodyPr>
            <a:normAutofit/>
          </a:bodyPr>
          <a:lstStyle/>
          <a:p>
            <a:pPr marL="274320" indent="-274320" algn="r" eaLnBrk="1" fontAlgn="auto" hangingPunct="1">
              <a:spcAft>
                <a:spcPts val="0"/>
              </a:spcAft>
              <a:buClr>
                <a:schemeClr val="accent3"/>
              </a:buClr>
              <a:buFont typeface="Wingdings 3" pitchFamily="18" charset="2"/>
              <a:buNone/>
              <a:defRPr/>
            </a:pPr>
            <a:endParaRPr lang="fa-IR" dirty="0" smtClean="0">
              <a:cs typeface="B Nazanin" pitchFamily="2" charset="-78"/>
            </a:endParaRPr>
          </a:p>
          <a:p>
            <a:pPr marL="274320" indent="-274320" algn="r" eaLnBrk="1" fontAlgn="auto" hangingPunct="1">
              <a:spcAft>
                <a:spcPts val="0"/>
              </a:spcAft>
              <a:buClr>
                <a:schemeClr val="accent3"/>
              </a:buClr>
              <a:buFont typeface="Wingdings 3" pitchFamily="18" charset="2"/>
              <a:buNone/>
              <a:defRPr/>
            </a:pPr>
            <a:r>
              <a:rPr lang="fa-IR" sz="2400" b="1" dirty="0" smtClean="0">
                <a:solidFill>
                  <a:srgbClr val="C00000"/>
                </a:solidFill>
                <a:cs typeface="B Titr" pitchFamily="2" charset="-78"/>
              </a:rPr>
              <a:t>علائم و نشانه ها در چهار دسته زیر قرار می گیرند</a:t>
            </a:r>
            <a:r>
              <a:rPr lang="fa-IR" sz="3200" b="1" dirty="0" smtClean="0">
                <a:solidFill>
                  <a:srgbClr val="C00000"/>
                </a:solidFill>
                <a:cs typeface="B Nazanin" pitchFamily="2" charset="-78"/>
              </a:rPr>
              <a:t>.</a:t>
            </a:r>
          </a:p>
          <a:p>
            <a:pPr marL="274320" indent="-274320" algn="r" eaLnBrk="1" fontAlgn="auto" hangingPunct="1">
              <a:spcAft>
                <a:spcPts val="0"/>
              </a:spcAft>
              <a:buClr>
                <a:schemeClr val="accent3"/>
              </a:buClr>
              <a:buFont typeface="Wingdings 3" pitchFamily="18" charset="2"/>
              <a:buNone/>
              <a:defRPr/>
            </a:pPr>
            <a:endParaRPr lang="fa-IR" dirty="0" smtClean="0">
              <a:cs typeface="B Nazanin" pitchFamily="2" charset="-78"/>
            </a:endParaRPr>
          </a:p>
          <a:p>
            <a:pPr marL="274320" indent="-274320" algn="r" eaLnBrk="1" fontAlgn="auto" hangingPunct="1">
              <a:spcAft>
                <a:spcPts val="0"/>
              </a:spcAft>
              <a:buClr>
                <a:schemeClr val="accent3"/>
              </a:buClr>
              <a:buFont typeface="Wingdings 3" pitchFamily="18" charset="2"/>
              <a:buNone/>
              <a:defRPr/>
            </a:pPr>
            <a:endParaRPr lang="fa-IR" dirty="0" smtClean="0">
              <a:cs typeface="B Nazanin" pitchFamily="2" charset="-78"/>
            </a:endParaRPr>
          </a:p>
          <a:p>
            <a:pPr marL="623887" indent="-514350" algn="r" eaLnBrk="1" fontAlgn="auto" hangingPunct="1">
              <a:spcAft>
                <a:spcPts val="0"/>
              </a:spcAft>
              <a:buClr>
                <a:schemeClr val="accent3"/>
              </a:buClr>
              <a:buFont typeface="Wingdings 3" pitchFamily="18" charset="2"/>
              <a:buNone/>
              <a:defRPr/>
            </a:pPr>
            <a:r>
              <a:rPr lang="fa-IR" dirty="0" smtClean="0">
                <a:cs typeface="B Koodak" pitchFamily="2" charset="-78"/>
              </a:rPr>
              <a:t>         </a:t>
            </a:r>
            <a:r>
              <a:rPr lang="fa-IR" dirty="0" smtClean="0">
                <a:solidFill>
                  <a:srgbClr val="002060"/>
                </a:solidFill>
                <a:cs typeface="B Koodak" pitchFamily="2" charset="-78"/>
              </a:rPr>
              <a:t>1- علائم ونشانه های شناختی     </a:t>
            </a:r>
          </a:p>
          <a:p>
            <a:pPr marL="623887" indent="-514350" algn="r" eaLnBrk="1" fontAlgn="auto" hangingPunct="1">
              <a:spcAft>
                <a:spcPts val="0"/>
              </a:spcAft>
              <a:buClr>
                <a:schemeClr val="accent3"/>
              </a:buClr>
              <a:buFont typeface="Wingdings 3" pitchFamily="18" charset="2"/>
              <a:buNone/>
              <a:defRPr/>
            </a:pPr>
            <a:r>
              <a:rPr lang="fa-IR" dirty="0" smtClean="0">
                <a:solidFill>
                  <a:srgbClr val="002060"/>
                </a:solidFill>
                <a:cs typeface="B Koodak" pitchFamily="2" charset="-78"/>
              </a:rPr>
              <a:t>         2-  علائم ونشانه های احساسی</a:t>
            </a:r>
          </a:p>
          <a:p>
            <a:pPr marL="274320" indent="-274320" algn="r" eaLnBrk="1" fontAlgn="auto" hangingPunct="1">
              <a:spcAft>
                <a:spcPts val="0"/>
              </a:spcAft>
              <a:buClr>
                <a:schemeClr val="accent3"/>
              </a:buClr>
              <a:buFont typeface="Wingdings 3" pitchFamily="18" charset="2"/>
              <a:buNone/>
              <a:defRPr/>
            </a:pPr>
            <a:r>
              <a:rPr lang="fa-IR" dirty="0" smtClean="0">
                <a:solidFill>
                  <a:srgbClr val="002060"/>
                </a:solidFill>
                <a:cs typeface="B Koodak" pitchFamily="2" charset="-78"/>
              </a:rPr>
              <a:t>        3-علائم ونشانه های رفتاری</a:t>
            </a:r>
          </a:p>
          <a:p>
            <a:pPr marL="274320" indent="-274320" algn="r" eaLnBrk="1" fontAlgn="auto" hangingPunct="1">
              <a:spcAft>
                <a:spcPts val="0"/>
              </a:spcAft>
              <a:buClr>
                <a:schemeClr val="accent3"/>
              </a:buClr>
              <a:buFont typeface="Wingdings 3" pitchFamily="18" charset="2"/>
              <a:buNone/>
              <a:defRPr/>
            </a:pPr>
            <a:r>
              <a:rPr lang="fa-IR" dirty="0" smtClean="0">
                <a:solidFill>
                  <a:srgbClr val="002060"/>
                </a:solidFill>
                <a:cs typeface="B Koodak" pitchFamily="2" charset="-78"/>
              </a:rPr>
              <a:t>        4-علائم ونشانه های جسمی</a:t>
            </a:r>
            <a:endParaRPr lang="en-US" dirty="0" smtClean="0">
              <a:solidFill>
                <a:srgbClr val="002060"/>
              </a:solidFill>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4" end="4"/>
                                            </p:txEl>
                                          </p:spTgt>
                                        </p:tgtEl>
                                        <p:attrNameLst>
                                          <p:attrName>style.visibility</p:attrName>
                                        </p:attrNameLst>
                                      </p:cBhvr>
                                      <p:to>
                                        <p:strVal val="visible"/>
                                      </p:to>
                                    </p:set>
                                    <p:anim calcmode="lin" valueType="num">
                                      <p:cBhvr additive="base">
                                        <p:cTn id="7"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66">
                                            <p:txEl>
                                              <p:pRg st="5" end="5"/>
                                            </p:txEl>
                                          </p:spTgt>
                                        </p:tgtEl>
                                        <p:attrNameLst>
                                          <p:attrName>style.visibility</p:attrName>
                                        </p:attrNameLst>
                                      </p:cBhvr>
                                      <p:to>
                                        <p:strVal val="visible"/>
                                      </p:to>
                                    </p:set>
                                    <p:anim calcmode="lin" valueType="num">
                                      <p:cBhvr additive="base">
                                        <p:cTn id="11"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6">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6">
                                            <p:txEl>
                                              <p:pRg st="6" end="6"/>
                                            </p:txEl>
                                          </p:spTgt>
                                        </p:tgtEl>
                                        <p:attrNameLst>
                                          <p:attrName>style.visibility</p:attrName>
                                        </p:attrNameLst>
                                      </p:cBhvr>
                                      <p:to>
                                        <p:strVal val="visible"/>
                                      </p:to>
                                    </p:set>
                                    <p:anim calcmode="lin" valueType="num">
                                      <p:cBhvr additive="base">
                                        <p:cTn id="15"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6">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266">
                                            <p:txEl>
                                              <p:pRg st="7" end="7"/>
                                            </p:txEl>
                                          </p:spTgt>
                                        </p:tgtEl>
                                        <p:attrNameLst>
                                          <p:attrName>style.visibility</p:attrName>
                                        </p:attrNameLst>
                                      </p:cBhvr>
                                      <p:to>
                                        <p:strVal val="visible"/>
                                      </p:to>
                                    </p:set>
                                    <p:anim calcmode="lin" valueType="num">
                                      <p:cBhvr additive="base">
                                        <p:cTn id="19"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fa-IR" altLang="en-US" smtClean="0">
                <a:solidFill>
                  <a:srgbClr val="C00000"/>
                </a:solidFill>
                <a:cs typeface="B Titr" pitchFamily="2" charset="0"/>
              </a:rPr>
              <a:t>علائم شناختی</a:t>
            </a:r>
            <a:endParaRPr lang="en-US" altLang="en-US" smtClean="0">
              <a:solidFill>
                <a:srgbClr val="C00000"/>
              </a:solidFill>
              <a:cs typeface="B Titr" pitchFamily="2" charset="0"/>
            </a:endParaRPr>
          </a:p>
        </p:txBody>
      </p:sp>
      <p:sp>
        <p:nvSpPr>
          <p:cNvPr id="20483" name="Content Placeholder 2"/>
          <p:cNvSpPr>
            <a:spLocks noGrp="1"/>
          </p:cNvSpPr>
          <p:nvPr>
            <p:ph idx="1"/>
          </p:nvPr>
        </p:nvSpPr>
        <p:spPr/>
        <p:txBody>
          <a:bodyPr/>
          <a:lstStyle/>
          <a:p>
            <a:pPr marL="679450" indent="-571500" algn="r" rtl="1" eaLnBrk="1" hangingPunct="1">
              <a:spcBef>
                <a:spcPct val="0"/>
              </a:spcBef>
              <a:buFont typeface="Wingdings 3" panose="05040102010807070707" pitchFamily="18" charset="2"/>
              <a:buNone/>
            </a:pPr>
            <a:r>
              <a:rPr lang="fa-IR" altLang="en-US" smtClean="0">
                <a:cs typeface="B Nazanin" panose="00000400000000000000" pitchFamily="2" charset="-78"/>
              </a:rPr>
              <a:t>  </a:t>
            </a:r>
            <a:r>
              <a:rPr lang="fa-IR" altLang="en-US" smtClean="0">
                <a:cs typeface="B Koodak" pitchFamily="2" charset="0"/>
              </a:rPr>
              <a:t>اعتقاد به اینکه یک فرد شکست خورده است .</a:t>
            </a:r>
          </a:p>
          <a:p>
            <a:pPr marL="679450" indent="-571500" algn="r" rtl="1" eaLnBrk="1" hangingPunct="1">
              <a:spcBef>
                <a:spcPct val="0"/>
              </a:spcBef>
              <a:buFont typeface="Wingdings 3" panose="05040102010807070707" pitchFamily="18" charset="2"/>
              <a:buNone/>
            </a:pPr>
            <a:r>
              <a:rPr lang="fa-IR" altLang="en-US" smtClean="0">
                <a:cs typeface="B Koodak" pitchFamily="2" charset="0"/>
              </a:rPr>
              <a:t>  انتقاد از خود </a:t>
            </a:r>
          </a:p>
          <a:p>
            <a:pPr marL="679450" indent="-571500" algn="r" rtl="1" eaLnBrk="1" hangingPunct="1">
              <a:spcBef>
                <a:spcPct val="0"/>
              </a:spcBef>
              <a:buFont typeface="Wingdings 3" panose="05040102010807070707" pitchFamily="18" charset="2"/>
              <a:buNone/>
            </a:pPr>
            <a:r>
              <a:rPr lang="fa-IR" altLang="en-US" smtClean="0">
                <a:cs typeface="B Koodak" pitchFamily="2" charset="0"/>
              </a:rPr>
              <a:t>  نا امیدی </a:t>
            </a:r>
          </a:p>
          <a:p>
            <a:pPr marL="679450" indent="-571500" algn="r" rtl="1" eaLnBrk="1" hangingPunct="1">
              <a:spcBef>
                <a:spcPct val="0"/>
              </a:spcBef>
              <a:buFont typeface="Wingdings 3" panose="05040102010807070707" pitchFamily="18" charset="2"/>
              <a:buNone/>
            </a:pPr>
            <a:r>
              <a:rPr lang="fa-IR" altLang="en-US" smtClean="0">
                <a:cs typeface="B Koodak" pitchFamily="2" charset="0"/>
              </a:rPr>
              <a:t>  درماندگی </a:t>
            </a:r>
          </a:p>
          <a:p>
            <a:pPr marL="679450" indent="-571500" algn="r" rtl="1" eaLnBrk="1" hangingPunct="1">
              <a:spcBef>
                <a:spcPct val="0"/>
              </a:spcBef>
              <a:buFont typeface="Wingdings 3" panose="05040102010807070707" pitchFamily="18" charset="2"/>
              <a:buNone/>
            </a:pPr>
            <a:r>
              <a:rPr lang="fa-IR" altLang="en-US" smtClean="0">
                <a:cs typeface="B Nazanin" panose="00000400000000000000" pitchFamily="2" charset="-78"/>
              </a:rPr>
              <a:t>  </a:t>
            </a:r>
          </a:p>
          <a:p>
            <a:pPr marL="679450" indent="-571500" algn="r" rtl="1" eaLnBrk="1" hangingPunct="1">
              <a:spcBef>
                <a:spcPct val="0"/>
              </a:spcBef>
              <a:buFont typeface="Wingdings 3" panose="05040102010807070707" pitchFamily="18" charset="2"/>
              <a:buNone/>
            </a:pPr>
            <a:r>
              <a:rPr lang="fa-IR" altLang="en-US" smtClean="0">
                <a:cs typeface="B Nazanin" panose="00000400000000000000" pitchFamily="2" charset="-78"/>
              </a:rPr>
              <a:t>  </a:t>
            </a:r>
            <a:endParaRPr lang="en-US" altLang="en-US" smtClean="0">
              <a:cs typeface="B Nazanin" panose="00000400000000000000" pitchFamily="2" charset="-78"/>
            </a:endParaRPr>
          </a:p>
        </p:txBody>
      </p:sp>
      <p:sp>
        <p:nvSpPr>
          <p:cNvPr id="204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spcBef>
                <a:spcPct val="0"/>
              </a:spcBef>
              <a:buClrTx/>
              <a:buSzTx/>
              <a:buFontTx/>
              <a:buNone/>
            </a:pPr>
            <a:fld id="{70BDDA92-92D7-48DA-987D-D8425B72F6A6}" type="datetime8">
              <a:rPr lang="fa-IR" altLang="en-US" sz="1400" smtClean="0">
                <a:solidFill>
                  <a:schemeClr val="tx2"/>
                </a:solidFill>
                <a:latin typeface="Times New Roman" panose="02020603050405020304" pitchFamily="18" charset="0"/>
              </a:rPr>
              <a:pPr>
                <a:spcBef>
                  <a:spcPct val="0"/>
                </a:spcBef>
                <a:buClrTx/>
                <a:buSzTx/>
                <a:buFontTx/>
                <a:buNone/>
              </a:pPr>
              <a:t>اُكتبر 11، 22</a:t>
            </a:fld>
            <a:endParaRPr lang="en-US" altLang="en-US" sz="1400" smtClean="0">
              <a:solidFill>
                <a:schemeClr val="tx2"/>
              </a:solidFill>
              <a:latin typeface="Times New Roman" panose="02020603050405020304" pitchFamily="18" charset="0"/>
            </a:endParaRPr>
          </a:p>
        </p:txBody>
      </p:sp>
      <p:sp>
        <p:nvSpPr>
          <p:cNvPr id="2048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spcBef>
                <a:spcPct val="0"/>
              </a:spcBef>
              <a:buClrTx/>
              <a:buSzTx/>
              <a:buFontTx/>
              <a:buNone/>
            </a:pPr>
            <a:endParaRPr lang="en-US" altLang="en-US" sz="1400" smtClean="0">
              <a:solidFill>
                <a:schemeClr val="tx2"/>
              </a:solidFill>
              <a:latin typeface="Times New Roman" panose="02020603050405020304" pitchFamily="18" charset="0"/>
            </a:endParaRPr>
          </a:p>
        </p:txBody>
      </p:sp>
      <p:sp>
        <p:nvSpPr>
          <p:cNvPr id="20486" name="Slide Number Placeholder 5"/>
          <p:cNvSpPr>
            <a:spLocks noGrp="1"/>
          </p:cNvSpPr>
          <p:nvPr>
            <p:ph type="sldNum" sz="quarter" idx="12"/>
          </p:nvPr>
        </p:nvSpPr>
        <p:spPr bwMode="auto">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0"/>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buChar char=""/>
              <a:defRPr sz="2000">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buChar char=""/>
              <a:defRPr sz="2000">
                <a:solidFill>
                  <a:schemeClr val="tx1"/>
                </a:solidFill>
                <a:latin typeface="Perpetua" panose="02020502060401020303" pitchFamily="18" charset="0"/>
              </a:defRPr>
            </a:lvl4pPr>
            <a:lvl5pPr marL="2057400" indent="-228600">
              <a:spcBef>
                <a:spcPts val="375"/>
              </a:spcBef>
              <a:buClr>
                <a:srgbClr val="A28E6A"/>
              </a:buClr>
              <a:buChar char="o"/>
              <a:defRPr sz="2000">
                <a:solidFill>
                  <a:schemeClr val="tx1"/>
                </a:solidFill>
                <a:latin typeface="Perpetua" panose="02020502060401020303" pitchFamily="18" charset="0"/>
              </a:defRPr>
            </a:lvl5pPr>
            <a:lvl6pPr marL="25146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6pPr>
            <a:lvl7pPr marL="29718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7pPr>
            <a:lvl8pPr marL="34290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8pPr>
            <a:lvl9pPr marL="3886200" indent="-228600" eaLnBrk="0" fontAlgn="base" hangingPunct="0">
              <a:spcBef>
                <a:spcPts val="375"/>
              </a:spcBef>
              <a:spcAft>
                <a:spcPct val="0"/>
              </a:spcAft>
              <a:buClr>
                <a:srgbClr val="A28E6A"/>
              </a:buClr>
              <a:buChar char="o"/>
              <a:defRPr sz="2000">
                <a:solidFill>
                  <a:schemeClr val="tx1"/>
                </a:solidFill>
                <a:latin typeface="Perpetua" panose="02020502060401020303" pitchFamily="18" charset="0"/>
              </a:defRPr>
            </a:lvl9pPr>
          </a:lstStyle>
          <a:p>
            <a:pPr>
              <a:spcBef>
                <a:spcPct val="0"/>
              </a:spcBef>
              <a:buClrTx/>
              <a:buSzTx/>
              <a:buFontTx/>
              <a:buNone/>
            </a:pPr>
            <a:fld id="{29A8D5AF-501E-4E3A-8F77-87CD6EF84703}" type="slidenum">
              <a:rPr lang="en-US" altLang="en-US" sz="1400" smtClean="0">
                <a:solidFill>
                  <a:srgbClr val="FFFFFF"/>
                </a:solidFill>
                <a:latin typeface="Franklin Gothic Book" panose="020B0503020102020204" pitchFamily="34" charset="0"/>
              </a:rPr>
              <a:pPr>
                <a:spcBef>
                  <a:spcPct val="0"/>
                </a:spcBef>
                <a:buClrTx/>
                <a:buSzTx/>
                <a:buFontTx/>
                <a:buNone/>
              </a:pPr>
              <a:t>11</a:t>
            </a:fld>
            <a:endParaRPr lang="en-US" altLang="en-US" sz="1400" smtClean="0">
              <a:solidFill>
                <a:srgbClr val="FFFFFF"/>
              </a:solidFill>
              <a:latin typeface="Franklin Gothic Book" panose="020B0503020102020204" pitchFamily="34" charset="0"/>
            </a:endParaRPr>
          </a:p>
        </p:txBody>
      </p:sp>
      <p:sp>
        <p:nvSpPr>
          <p:cNvPr id="7" name="Oval 6"/>
          <p:cNvSpPr/>
          <p:nvPr/>
        </p:nvSpPr>
        <p:spPr>
          <a:xfrm>
            <a:off x="1785938" y="3929063"/>
            <a:ext cx="5214937" cy="15001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fa-IR" sz="2400" dirty="0">
                <a:cs typeface="B Koodak" pitchFamily="2" charset="-78"/>
              </a:rPr>
              <a:t>افراد افسرده خود را شکست خورده ومقصر و به درد نخور میدانند</a:t>
            </a:r>
            <a:endParaRPr lang="en-US" sz="2400" dirty="0">
              <a:cs typeface="B Koodak" pitchFamily="2" charset="-7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p:txBody>
          <a:bodyPr/>
          <a:lstStyle/>
          <a:p>
            <a:pPr algn="ctr" eaLnBrk="1" hangingPunct="1"/>
            <a:r>
              <a:rPr lang="fa-IR" altLang="en-US" smtClean="0">
                <a:cs typeface="B Nazanin" panose="00000400000000000000" pitchFamily="2" charset="-78"/>
              </a:rPr>
              <a:t>  </a:t>
            </a:r>
            <a:r>
              <a:rPr lang="fa-IR" altLang="en-US" sz="3600" smtClean="0">
                <a:solidFill>
                  <a:srgbClr val="C00000"/>
                </a:solidFill>
                <a:cs typeface="B Titr" pitchFamily="2" charset="0"/>
              </a:rPr>
              <a:t>علائم ونشانه های احساسی</a:t>
            </a:r>
            <a:endParaRPr lang="en-US" altLang="en-US" smtClean="0">
              <a:solidFill>
                <a:srgbClr val="C00000"/>
              </a:solidFill>
              <a:cs typeface="B Titr" pitchFamily="2" charset="0"/>
            </a:endParaRPr>
          </a:p>
        </p:txBody>
      </p:sp>
      <p:sp>
        <p:nvSpPr>
          <p:cNvPr id="21507" name="Content Placeholder 1"/>
          <p:cNvSpPr>
            <a:spLocks noGrp="1"/>
          </p:cNvSpPr>
          <p:nvPr>
            <p:ph idx="1"/>
          </p:nvPr>
        </p:nvSpPr>
        <p:spPr/>
        <p:txBody>
          <a:bodyPr/>
          <a:lstStyle/>
          <a:p>
            <a:pPr algn="r" eaLnBrk="1" hangingPunct="1">
              <a:buFont typeface="Wingdings 3" panose="05040102010807070707" pitchFamily="18" charset="2"/>
              <a:buNone/>
            </a:pPr>
            <a:r>
              <a:rPr lang="fa-IR" altLang="en-US" smtClean="0">
                <a:cs typeface="B Nazanin" panose="00000400000000000000" pitchFamily="2" charset="-78"/>
              </a:rPr>
              <a:t> </a:t>
            </a:r>
            <a:r>
              <a:rPr lang="fa-IR" altLang="en-US" sz="3200" b="1" smtClean="0">
                <a:solidFill>
                  <a:srgbClr val="002060"/>
                </a:solidFill>
                <a:cs typeface="B Nazanin" panose="00000400000000000000" pitchFamily="2" charset="-78"/>
              </a:rPr>
              <a:t>غمگینی ، نگرانی ، دلواپسی و خشم </a:t>
            </a:r>
          </a:p>
          <a:p>
            <a:pPr algn="r" eaLnBrk="1" hangingPunct="1">
              <a:buFont typeface="Wingdings 3" panose="05040102010807070707" pitchFamily="18" charset="2"/>
              <a:buNone/>
            </a:pPr>
            <a:r>
              <a:rPr lang="fa-IR" altLang="en-US" sz="3200" b="1" smtClean="0">
                <a:solidFill>
                  <a:srgbClr val="002060"/>
                </a:solidFill>
                <a:cs typeface="B Nazanin" panose="00000400000000000000" pitchFamily="2" charset="-78"/>
              </a:rPr>
              <a:t>نوسان خلق </a:t>
            </a:r>
          </a:p>
          <a:p>
            <a:pPr algn="r" eaLnBrk="1" hangingPunct="1">
              <a:buFont typeface="Wingdings 3" panose="05040102010807070707" pitchFamily="18" charset="2"/>
              <a:buNone/>
            </a:pPr>
            <a:r>
              <a:rPr lang="fa-IR" altLang="en-US" sz="3200" b="1" smtClean="0">
                <a:solidFill>
                  <a:srgbClr val="002060"/>
                </a:solidFill>
                <a:cs typeface="B Nazanin" panose="00000400000000000000" pitchFamily="2" charset="-78"/>
              </a:rPr>
              <a:t>احساس درماندگی </a:t>
            </a:r>
          </a:p>
          <a:p>
            <a:pPr algn="r" eaLnBrk="1" hangingPunct="1">
              <a:buFont typeface="Wingdings 3" panose="05040102010807070707" pitchFamily="18" charset="2"/>
              <a:buNone/>
            </a:pPr>
            <a:r>
              <a:rPr lang="fa-IR" altLang="en-US" sz="3200" b="1" smtClean="0">
                <a:solidFill>
                  <a:srgbClr val="002060"/>
                </a:solidFill>
                <a:cs typeface="B Nazanin" panose="00000400000000000000" pitchFamily="2" charset="-78"/>
              </a:rPr>
              <a:t>احساس نامیدی </a:t>
            </a:r>
          </a:p>
          <a:p>
            <a:pPr algn="r" eaLnBrk="1" hangingPunct="1">
              <a:buFont typeface="Wingdings 3" panose="05040102010807070707" pitchFamily="18" charset="2"/>
              <a:buNone/>
            </a:pPr>
            <a:r>
              <a:rPr lang="fa-IR" altLang="en-US" sz="3200" b="1" smtClean="0">
                <a:solidFill>
                  <a:srgbClr val="002060"/>
                </a:solidFill>
                <a:cs typeface="B Nazanin" panose="00000400000000000000" pitchFamily="2" charset="-78"/>
              </a:rPr>
              <a:t>احساس بی تفاوتی</a:t>
            </a:r>
            <a:r>
              <a:rPr lang="fa-IR" altLang="en-US" sz="2800" b="1" smtClean="0">
                <a:solidFill>
                  <a:srgbClr val="002060"/>
                </a:solidFill>
                <a:cs typeface="B Nazanin" panose="00000400000000000000" pitchFamily="2" charset="-78"/>
              </a:rPr>
              <a:t> </a:t>
            </a:r>
          </a:p>
        </p:txBody>
      </p:sp>
      <p:sp>
        <p:nvSpPr>
          <p:cNvPr id="4" name="Oval 3"/>
          <p:cNvSpPr/>
          <p:nvPr/>
        </p:nvSpPr>
        <p:spPr>
          <a:xfrm>
            <a:off x="1143000" y="4143375"/>
            <a:ext cx="5429250" cy="1571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fa-IR" sz="2800" dirty="0">
                <a:cs typeface="B Koodak" pitchFamily="2" charset="-78"/>
              </a:rPr>
              <a:t>افراد افسرده احساس غمگینی ،نا امیدی و درماندگی می کنند</a:t>
            </a:r>
            <a:endParaRPr lang="en-US" sz="2800" dirty="0">
              <a:cs typeface="B Koodak"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a:xfrm>
            <a:off x="500063" y="214313"/>
            <a:ext cx="8229600" cy="868362"/>
          </a:xfrm>
        </p:spPr>
        <p:txBody>
          <a:bodyPr/>
          <a:lstStyle/>
          <a:p>
            <a:pPr algn="ctr" eaLnBrk="1" hangingPunct="1"/>
            <a:r>
              <a:rPr lang="fa-IR" altLang="en-US" sz="3600" smtClean="0">
                <a:solidFill>
                  <a:srgbClr val="FF0000"/>
                </a:solidFill>
                <a:cs typeface="B Titr" pitchFamily="2" charset="0"/>
              </a:rPr>
              <a:t>علائم ونشانه های رفتاری</a:t>
            </a:r>
            <a:r>
              <a:rPr lang="fa-IR" altLang="en-US" smtClean="0">
                <a:solidFill>
                  <a:srgbClr val="FF0000"/>
                </a:solidFill>
                <a:cs typeface="B Nazanin" panose="00000400000000000000" pitchFamily="2" charset="-78"/>
              </a:rPr>
              <a:t> </a:t>
            </a:r>
            <a:endParaRPr lang="en-US" altLang="en-US" smtClean="0">
              <a:solidFill>
                <a:srgbClr val="FF0000"/>
              </a:solidFill>
              <a:cs typeface="B Nazanin" panose="00000400000000000000" pitchFamily="2" charset="-78"/>
            </a:endParaRPr>
          </a:p>
        </p:txBody>
      </p:sp>
      <p:sp>
        <p:nvSpPr>
          <p:cNvPr id="22531" name="Content Placeholder 1"/>
          <p:cNvSpPr>
            <a:spLocks noGrp="1"/>
          </p:cNvSpPr>
          <p:nvPr>
            <p:ph idx="1"/>
          </p:nvPr>
        </p:nvSpPr>
        <p:spPr>
          <a:xfrm>
            <a:off x="457200" y="1143000"/>
            <a:ext cx="8229600" cy="5500688"/>
          </a:xfrm>
        </p:spPr>
        <p:txBody>
          <a:bodyPr/>
          <a:lstStyle/>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گریه کردن بدون دلیل یا ....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کناره گیری از دیگران  و انزواه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تحریک پذیری و....</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عدم توجه به ظاهر خود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عدم احساس علاقه ولذت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مصرف بی رویه  دارو</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مشکل در انجام کارها ، تحصیل ، خانه داری وزندگی روزمره</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کاهش انرژی وخستگی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مشکل در تصمیم گیری ..</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عدم تمرکز</a:t>
            </a:r>
          </a:p>
          <a:p>
            <a:pPr algn="r" eaLnBrk="1" hangingPunct="1">
              <a:buFont typeface="Wingdings 3" panose="05040102010807070707" pitchFamily="18" charset="2"/>
              <a:buNone/>
            </a:pPr>
            <a:r>
              <a:rPr lang="fa-IR" altLang="en-US" sz="2800" b="1" smtClean="0">
                <a:solidFill>
                  <a:srgbClr val="002060"/>
                </a:solidFill>
                <a:cs typeface="B Nazanin" panose="00000400000000000000" pitchFamily="2" charset="-78"/>
              </a:rPr>
              <a:t>- مشکل در حافظه</a:t>
            </a:r>
            <a:r>
              <a:rPr lang="fa-IR" altLang="en-US" sz="2800" smtClean="0">
                <a:cs typeface="B Nazanin" panose="00000400000000000000" pitchFamily="2" charset="-78"/>
              </a:rPr>
              <a:t>  </a:t>
            </a:r>
            <a:endParaRPr lang="en-US" altLang="en-US" sz="28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p:txBody>
          <a:bodyPr/>
          <a:lstStyle/>
          <a:p>
            <a:pPr eaLnBrk="1" hangingPunct="1"/>
            <a:endParaRPr lang="en-US" altLang="en-US" smtClean="0">
              <a:cs typeface="Traditional Arabic" panose="02020603050405020304" pitchFamily="18" charset="-78"/>
            </a:endParaRPr>
          </a:p>
        </p:txBody>
      </p:sp>
      <p:sp>
        <p:nvSpPr>
          <p:cNvPr id="23555" name="Content Placeholder 1"/>
          <p:cNvSpPr>
            <a:spLocks noGrp="1"/>
          </p:cNvSpPr>
          <p:nvPr>
            <p:ph idx="1"/>
          </p:nvPr>
        </p:nvSpPr>
        <p:spPr/>
        <p:txBody>
          <a:bodyPr/>
          <a:lstStyle/>
          <a:p>
            <a:pPr eaLnBrk="1" hangingPunct="1"/>
            <a:endParaRPr lang="en-US" altLang="en-US" smtClean="0">
              <a:cs typeface="Arial" panose="020B0604020202020204" pitchFamily="34" charset="0"/>
            </a:endParaRPr>
          </a:p>
        </p:txBody>
      </p:sp>
      <p:sp>
        <p:nvSpPr>
          <p:cNvPr id="4" name="Oval 3"/>
          <p:cNvSpPr/>
          <p:nvPr/>
        </p:nvSpPr>
        <p:spPr>
          <a:xfrm>
            <a:off x="1000125" y="2000250"/>
            <a:ext cx="7286625" cy="3857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fa-IR" sz="3200" dirty="0">
                <a:cs typeface="B Koodak" pitchFamily="2" charset="-78"/>
              </a:rPr>
              <a:t>افراده افسرده به دلیل احساس درماندگی وکاهش انرژی قادر به انجام وظایف روزمره خود نیستند</a:t>
            </a:r>
            <a:endParaRPr lang="en-US" sz="3200" dirty="0">
              <a:cs typeface="B Koodak"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a:xfrm>
            <a:off x="785813" y="214313"/>
            <a:ext cx="7772400" cy="785812"/>
          </a:xfrm>
        </p:spPr>
        <p:txBody>
          <a:bodyPr/>
          <a:lstStyle/>
          <a:p>
            <a:pPr algn="ctr" eaLnBrk="1" hangingPunct="1"/>
            <a:r>
              <a:rPr lang="en-US" altLang="en-US" sz="3600" smtClean="0">
                <a:solidFill>
                  <a:schemeClr val="tx1"/>
                </a:solidFill>
                <a:latin typeface="Algerian" panose="04020705040A02060702" pitchFamily="82" charset="0"/>
                <a:cs typeface="Traditional Arabic" panose="02020603050405020304" pitchFamily="18" charset="-78"/>
              </a:rPr>
              <a:t>Symptoms in depression </a:t>
            </a:r>
          </a:p>
        </p:txBody>
      </p:sp>
      <p:sp>
        <p:nvSpPr>
          <p:cNvPr id="14339" name="Content Placeholder 1"/>
          <p:cNvSpPr>
            <a:spLocks noGrp="1"/>
          </p:cNvSpPr>
          <p:nvPr>
            <p:ph idx="1"/>
          </p:nvPr>
        </p:nvSpPr>
        <p:spPr>
          <a:xfrm>
            <a:off x="457200" y="1500188"/>
            <a:ext cx="8401050" cy="5143500"/>
          </a:xfrm>
        </p:spPr>
        <p:txBody>
          <a:bodyPr/>
          <a:lstStyle/>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1- خلق افسرده</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2- خواب آشفته </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3- ازدست دادن علاقه </a:t>
            </a:r>
            <a:r>
              <a:rPr lang="en-US" sz="2800" dirty="0" smtClean="0">
                <a:solidFill>
                  <a:schemeClr val="tx1">
                    <a:lumMod val="75000"/>
                    <a:lumOff val="25000"/>
                  </a:schemeClr>
                </a:solidFill>
                <a:latin typeface="Arial Unicode MS" pitchFamily="34" charset="-128"/>
                <a:ea typeface="Arial Unicode MS" pitchFamily="34" charset="-128"/>
                <a:cs typeface="B Titr" pitchFamily="2" charset="-78"/>
              </a:rPr>
              <a:t>                   </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4- کندی سایکوموتور</a:t>
            </a:r>
            <a:r>
              <a:rPr lang="en-US" sz="2800" dirty="0" smtClean="0">
                <a:solidFill>
                  <a:schemeClr val="tx1">
                    <a:lumMod val="75000"/>
                    <a:lumOff val="25000"/>
                  </a:schemeClr>
                </a:solidFill>
                <a:latin typeface="Arial Unicode MS" pitchFamily="34" charset="-128"/>
                <a:ea typeface="Arial Unicode MS" pitchFamily="34" charset="-128"/>
                <a:cs typeface="B Titr" pitchFamily="2" charset="-78"/>
              </a:rPr>
              <a:t>  </a:t>
            </a:r>
            <a:endParaRPr lang="fa-IR" sz="2800" dirty="0" smtClean="0">
              <a:solidFill>
                <a:schemeClr val="tx1">
                  <a:lumMod val="75000"/>
                  <a:lumOff val="25000"/>
                </a:schemeClr>
              </a:solidFill>
              <a:latin typeface="Arial Unicode MS" pitchFamily="34" charset="-128"/>
              <a:ea typeface="Arial Unicode MS" pitchFamily="34" charset="-128"/>
              <a:cs typeface="B Titr" pitchFamily="2" charset="-78"/>
            </a:endParaRP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5- کاهش انرژی</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6- اختلال درتمرکز</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7- احساس گناه </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8- افکار خودکشی</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9- افکار منفی</a:t>
            </a:r>
          </a:p>
          <a:p>
            <a:pPr algn="r" eaLnBrk="1" hangingPunct="1">
              <a:buFont typeface="Wingdings 3" pitchFamily="18" charset="2"/>
              <a:buNone/>
              <a:defRPr/>
            </a:pPr>
            <a:r>
              <a:rPr lang="fa-IR" sz="2800" dirty="0" smtClean="0">
                <a:solidFill>
                  <a:schemeClr val="tx1">
                    <a:lumMod val="75000"/>
                    <a:lumOff val="25000"/>
                  </a:schemeClr>
                </a:solidFill>
                <a:latin typeface="Arial Unicode MS" pitchFamily="34" charset="-128"/>
                <a:ea typeface="Arial Unicode MS" pitchFamily="34" charset="-128"/>
                <a:cs typeface="B Titr" pitchFamily="2" charset="-78"/>
              </a:rPr>
              <a:t> 10- کاهش میل جنسی</a:t>
            </a:r>
            <a:endParaRPr lang="en-US" sz="2800" dirty="0" smtClean="0">
              <a:solidFill>
                <a:schemeClr val="tx1">
                  <a:lumMod val="75000"/>
                  <a:lumOff val="25000"/>
                </a:schemeClr>
              </a:solidFill>
              <a:latin typeface="Arial Unicode MS" pitchFamily="34" charset="-128"/>
              <a:ea typeface="Arial Unicode MS" pitchFamily="34" charset="-128"/>
              <a:cs typeface="B Titr" pitchFamily="2" charset="-7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785813" y="642938"/>
            <a:ext cx="7900987" cy="5000625"/>
          </a:xfrm>
        </p:spPr>
        <p:txBody>
          <a:bodyPr/>
          <a:lstStyle/>
          <a:p>
            <a:pPr eaLnBrk="1" hangingPunct="1"/>
            <a:endParaRPr lang="fa-IR" altLang="en-US" sz="2400" b="1" smtClean="0">
              <a:solidFill>
                <a:srgbClr val="FF0000"/>
              </a:solidFill>
              <a:cs typeface="Andalus" panose="02020603050405020304" pitchFamily="18" charset="-78"/>
            </a:endParaRPr>
          </a:p>
          <a:p>
            <a:pPr algn="ctr" eaLnBrk="1" hangingPunct="1">
              <a:buFont typeface="Wingdings 2" panose="05020102010507070707" pitchFamily="18" charset="2"/>
              <a:buNone/>
            </a:pPr>
            <a:r>
              <a:rPr lang="en-US" altLang="en-US" sz="2400" smtClean="0">
                <a:latin typeface="Algerian" panose="04020705040A02060702" pitchFamily="82" charset="0"/>
                <a:cs typeface="Traditional Arabic" panose="02020603050405020304" pitchFamily="18" charset="-78"/>
              </a:rPr>
              <a:t>Symptoms in depression </a:t>
            </a:r>
            <a:endParaRPr lang="fa-IR" altLang="en-US" sz="2400" b="1" smtClean="0">
              <a:solidFill>
                <a:srgbClr val="FF0000"/>
              </a:solidFill>
              <a:cs typeface="Andalus" panose="02020603050405020304" pitchFamily="18" charset="-78"/>
            </a:endParaRPr>
          </a:p>
          <a:p>
            <a:pPr eaLnBrk="1" hangingPunct="1"/>
            <a:endParaRPr lang="fa-IR" altLang="en-US" sz="3200" b="1" smtClean="0">
              <a:cs typeface="Andalus" panose="02020603050405020304" pitchFamily="18" charset="-78"/>
            </a:endParaRPr>
          </a:p>
          <a:p>
            <a:pPr eaLnBrk="1" hangingPunct="1"/>
            <a:r>
              <a:rPr lang="en-US" altLang="en-US" sz="3200" b="1" smtClean="0">
                <a:cs typeface="Andalus" panose="02020603050405020304" pitchFamily="18" charset="-78"/>
              </a:rPr>
              <a:t>Anhedonia</a:t>
            </a:r>
          </a:p>
          <a:p>
            <a:pPr eaLnBrk="1" hangingPunct="1"/>
            <a:endParaRPr lang="en-US" altLang="en-US" sz="3200" b="1" smtClean="0">
              <a:solidFill>
                <a:srgbClr val="FF0000"/>
              </a:solidFill>
              <a:cs typeface="Andalus" panose="02020603050405020304" pitchFamily="18" charset="-78"/>
            </a:endParaRPr>
          </a:p>
          <a:p>
            <a:pPr eaLnBrk="1" hangingPunct="1"/>
            <a:r>
              <a:rPr lang="en-US" altLang="en-US" sz="3200" b="1" smtClean="0">
                <a:cs typeface="Andalus" panose="02020603050405020304" pitchFamily="18" charset="-78"/>
              </a:rPr>
              <a:t>Sleep</a:t>
            </a:r>
          </a:p>
          <a:p>
            <a:pPr eaLnBrk="1" hangingPunct="1"/>
            <a:endParaRPr lang="en-US" altLang="en-US" sz="3200" b="1" smtClean="0">
              <a:solidFill>
                <a:srgbClr val="FF0000"/>
              </a:solidFill>
              <a:cs typeface="Andalus" panose="02020603050405020304" pitchFamily="18" charset="-78"/>
            </a:endParaRPr>
          </a:p>
          <a:p>
            <a:pPr eaLnBrk="1" hangingPunct="1"/>
            <a:r>
              <a:rPr lang="en-US" altLang="en-US" sz="3200" b="1" smtClean="0">
                <a:cs typeface="Andalus" panose="02020603050405020304" pitchFamily="18" charset="-78"/>
              </a:rPr>
              <a:t>Retarded psychomotor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
          <p:cNvSpPr>
            <a:spLocks noGrp="1"/>
          </p:cNvSpPr>
          <p:nvPr>
            <p:ph type="title"/>
          </p:nvPr>
        </p:nvSpPr>
        <p:spPr/>
        <p:txBody>
          <a:bodyPr/>
          <a:lstStyle/>
          <a:p>
            <a:pPr algn="ctr" eaLnBrk="1" hangingPunct="1"/>
            <a:r>
              <a:rPr lang="fa-IR" altLang="en-US" sz="3600" smtClean="0">
                <a:solidFill>
                  <a:srgbClr val="C00000"/>
                </a:solidFill>
                <a:cs typeface="B Titr" pitchFamily="2" charset="0"/>
              </a:rPr>
              <a:t>علائم ونشانه های جسمی</a:t>
            </a:r>
            <a:endParaRPr lang="en-US" altLang="en-US" sz="3600" smtClean="0">
              <a:solidFill>
                <a:srgbClr val="C00000"/>
              </a:solidFill>
              <a:cs typeface="B Titr" pitchFamily="2" charset="0"/>
            </a:endParaRPr>
          </a:p>
        </p:txBody>
      </p:sp>
      <p:sp>
        <p:nvSpPr>
          <p:cNvPr id="26627" name="Content Placeholder 1"/>
          <p:cNvSpPr>
            <a:spLocks noGrp="1"/>
          </p:cNvSpPr>
          <p:nvPr>
            <p:ph idx="1"/>
          </p:nvPr>
        </p:nvSpPr>
        <p:spPr/>
        <p:txBody>
          <a:bodyPr/>
          <a:lstStyle/>
          <a:p>
            <a:pPr algn="r" eaLnBrk="1" hangingPunct="1">
              <a:buFont typeface="Wingdings 3" panose="05040102010807070707" pitchFamily="18" charset="2"/>
              <a:buNone/>
            </a:pPr>
            <a:r>
              <a:rPr lang="fa-IR" altLang="en-US" smtClean="0">
                <a:cs typeface="B Nazanin" panose="00000400000000000000" pitchFamily="2" charset="-78"/>
              </a:rPr>
              <a:t>      </a:t>
            </a:r>
          </a:p>
          <a:p>
            <a:pPr algn="r" eaLnBrk="1" hangingPunct="1">
              <a:buFont typeface="Wingdings 3" panose="05040102010807070707" pitchFamily="18" charset="2"/>
              <a:buNone/>
            </a:pPr>
            <a:endParaRPr lang="fa-IR" altLang="en-US" smtClean="0">
              <a:cs typeface="B Nazanin" panose="00000400000000000000" pitchFamily="2" charset="-78"/>
            </a:endParaRPr>
          </a:p>
          <a:p>
            <a:pPr algn="r" eaLnBrk="1" hangingPunct="1">
              <a:buFont typeface="Wingdings 3" panose="05040102010807070707" pitchFamily="18" charset="2"/>
              <a:buNone/>
            </a:pPr>
            <a:r>
              <a:rPr lang="fa-IR" altLang="en-US" smtClean="0">
                <a:cs typeface="B Nazanin" panose="00000400000000000000" pitchFamily="2" charset="-78"/>
              </a:rPr>
              <a:t>      </a:t>
            </a:r>
            <a:r>
              <a:rPr lang="fa-IR" altLang="en-US" b="1" smtClean="0">
                <a:cs typeface="B Nazanin" panose="00000400000000000000" pitchFamily="2" charset="-78"/>
              </a:rPr>
              <a:t>- </a:t>
            </a:r>
            <a:r>
              <a:rPr lang="fa-IR" altLang="en-US" sz="3600" b="1" smtClean="0">
                <a:solidFill>
                  <a:srgbClr val="002060"/>
                </a:solidFill>
                <a:cs typeface="B Nazanin" panose="00000400000000000000" pitchFamily="2" charset="-78"/>
              </a:rPr>
              <a:t>افزایش یا کاهش خواب</a:t>
            </a:r>
          </a:p>
          <a:p>
            <a:pPr algn="r" eaLnBrk="1" hangingPunct="1">
              <a:buFont typeface="Wingdings 3" panose="05040102010807070707" pitchFamily="18" charset="2"/>
              <a:buNone/>
            </a:pPr>
            <a:r>
              <a:rPr lang="fa-IR" altLang="en-US" sz="3600" b="1" smtClean="0">
                <a:solidFill>
                  <a:srgbClr val="002060"/>
                </a:solidFill>
                <a:cs typeface="B Nazanin" panose="00000400000000000000" pitchFamily="2" charset="-78"/>
              </a:rPr>
              <a:t>      - افزایش یا کاهش اشتها</a:t>
            </a:r>
          </a:p>
          <a:p>
            <a:pPr algn="r" eaLnBrk="1" hangingPunct="1">
              <a:buFont typeface="Wingdings 3" panose="05040102010807070707" pitchFamily="18" charset="2"/>
              <a:buNone/>
            </a:pPr>
            <a:r>
              <a:rPr lang="fa-IR" altLang="en-US" sz="3600" b="1" smtClean="0">
                <a:solidFill>
                  <a:srgbClr val="002060"/>
                </a:solidFill>
                <a:cs typeface="B Nazanin" panose="00000400000000000000" pitchFamily="2" charset="-78"/>
              </a:rPr>
              <a:t>      - یبوست</a:t>
            </a:r>
          </a:p>
          <a:p>
            <a:pPr algn="r" eaLnBrk="1" hangingPunct="1">
              <a:buFont typeface="Wingdings 3" panose="05040102010807070707" pitchFamily="18" charset="2"/>
              <a:buNone/>
            </a:pPr>
            <a:r>
              <a:rPr lang="fa-IR" altLang="en-US" sz="3600" b="1" smtClean="0">
                <a:solidFill>
                  <a:srgbClr val="002060"/>
                </a:solidFill>
                <a:cs typeface="B Nazanin" panose="00000400000000000000" pitchFamily="2" charset="-78"/>
              </a:rPr>
              <a:t>      -  کاهش تدریجی میل جنسی</a:t>
            </a:r>
          </a:p>
          <a:p>
            <a:pPr algn="r" eaLnBrk="1" hangingPunct="1">
              <a:buFont typeface="Wingdings 3" panose="05040102010807070707" pitchFamily="18" charset="2"/>
              <a:buNone/>
            </a:pPr>
            <a:r>
              <a:rPr lang="fa-IR" altLang="en-US" b="1" smtClean="0">
                <a:cs typeface="B Nazanin" panose="00000400000000000000" pitchFamily="2" charset="-78"/>
              </a:rPr>
              <a:t> </a:t>
            </a:r>
          </a:p>
          <a:p>
            <a:pPr algn="r" eaLnBrk="1" hangingPunct="1">
              <a:buFont typeface="Wingdings 3" panose="05040102010807070707" pitchFamily="18" charset="2"/>
              <a:buNone/>
            </a:pPr>
            <a:endParaRPr lang="en-US" altLang="en-US"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914400" y="274638"/>
            <a:ext cx="7772400" cy="796925"/>
          </a:xfrm>
        </p:spPr>
        <p:txBody>
          <a:bodyPr/>
          <a:lstStyle/>
          <a:p>
            <a:r>
              <a:rPr lang="en-US" altLang="en-US" b="1" u="sng" smtClean="0">
                <a:solidFill>
                  <a:schemeClr val="tx1"/>
                </a:solidFill>
                <a:latin typeface="Perpetua" panose="02020502060401020303" pitchFamily="18" charset="0"/>
                <a:cs typeface="Arial" panose="020B0604020202020204" pitchFamily="34" charset="0"/>
              </a:rPr>
              <a:t>Depression type</a:t>
            </a:r>
            <a:r>
              <a:rPr lang="fa-IR" altLang="en-US" b="1" u="sng" smtClean="0">
                <a:solidFill>
                  <a:schemeClr val="tx1"/>
                </a:solidFill>
                <a:latin typeface="Perpetua" panose="02020502060401020303" pitchFamily="18" charset="0"/>
                <a:cs typeface="Arial" panose="020B0604020202020204" pitchFamily="34" charset="0"/>
              </a:rPr>
              <a:t>:</a:t>
            </a:r>
            <a:endParaRPr lang="en-US" altLang="en-US" u="sng" smtClean="0">
              <a:solidFill>
                <a:schemeClr val="tx1"/>
              </a:solidFill>
              <a:latin typeface="Perpetua" panose="02020502060401020303" pitchFamily="18" charset="0"/>
            </a:endParaRPr>
          </a:p>
        </p:txBody>
      </p:sp>
      <p:sp>
        <p:nvSpPr>
          <p:cNvPr id="26627" name="Content Placeholder 2"/>
          <p:cNvSpPr>
            <a:spLocks noGrp="1"/>
          </p:cNvSpPr>
          <p:nvPr>
            <p:ph sz="quarter" idx="1"/>
          </p:nvPr>
        </p:nvSpPr>
        <p:spPr>
          <a:xfrm>
            <a:off x="914400" y="1071563"/>
            <a:ext cx="7772400" cy="5572125"/>
          </a:xfrm>
        </p:spPr>
        <p:txBody>
          <a:bodyPr/>
          <a:lstStyle/>
          <a:p>
            <a:pPr>
              <a:buFont typeface="Arial" panose="020B0604020202020204" pitchFamily="34" charset="0"/>
              <a:buChar char="•"/>
            </a:pPr>
            <a:r>
              <a:rPr lang="en-US" altLang="en-US" sz="2800" u="sng" smtClean="0">
                <a:cs typeface="B Koodak" pitchFamily="2" charset="0"/>
              </a:rPr>
              <a:t>Milled:</a:t>
            </a:r>
            <a:endParaRPr lang="fa-IR" altLang="en-US" sz="2800" u="sng" smtClean="0">
              <a:cs typeface="B Koodak" pitchFamily="2" charset="0"/>
            </a:endParaRPr>
          </a:p>
          <a:p>
            <a:pPr algn="r">
              <a:buFont typeface="Wingdings 2" panose="05020102010507070707" pitchFamily="18" charset="2"/>
              <a:buNone/>
            </a:pPr>
            <a:r>
              <a:rPr lang="fa-IR" altLang="en-US" sz="2800" b="1" smtClean="0">
                <a:cs typeface="B Koodak" pitchFamily="2" charset="0"/>
              </a:rPr>
              <a:t>ویژگی و علائم :</a:t>
            </a:r>
            <a:endParaRPr lang="en-US" altLang="en-US" sz="2800" b="1" smtClean="0">
              <a:cs typeface="B Koodak" pitchFamily="2" charset="0"/>
            </a:endParaRPr>
          </a:p>
          <a:p>
            <a:pPr algn="r">
              <a:buFont typeface="Wingdings 2" panose="05020102010507070707" pitchFamily="18" charset="2"/>
              <a:buNone/>
            </a:pPr>
            <a:r>
              <a:rPr lang="fa-IR" altLang="en-US" smtClean="0">
                <a:cs typeface="B Koodak" pitchFamily="2" charset="0"/>
              </a:rPr>
              <a:t>                             خلق حساس به رویداها</a:t>
            </a:r>
          </a:p>
          <a:p>
            <a:pPr algn="r">
              <a:buFont typeface="Wingdings 2" panose="05020102010507070707" pitchFamily="18" charset="2"/>
              <a:buNone/>
            </a:pPr>
            <a:r>
              <a:rPr lang="fa-IR" altLang="en-US" smtClean="0">
                <a:cs typeface="B Koodak" pitchFamily="2" charset="0"/>
              </a:rPr>
              <a:t>                             گریه </a:t>
            </a:r>
          </a:p>
          <a:p>
            <a:pPr algn="r">
              <a:buFont typeface="Wingdings 2" panose="05020102010507070707" pitchFamily="18" charset="2"/>
              <a:buNone/>
            </a:pPr>
            <a:r>
              <a:rPr lang="fa-IR" altLang="en-US" smtClean="0">
                <a:cs typeface="B Koodak" pitchFamily="2" charset="0"/>
              </a:rPr>
              <a:t>                             احساس تحت فشار بودن </a:t>
            </a:r>
          </a:p>
          <a:p>
            <a:pPr algn="r">
              <a:buFont typeface="Wingdings 2" panose="05020102010507070707" pitchFamily="18" charset="2"/>
              <a:buNone/>
            </a:pPr>
            <a:r>
              <a:rPr lang="fa-IR" altLang="en-US" smtClean="0">
                <a:cs typeface="B Koodak" pitchFamily="2" charset="0"/>
              </a:rPr>
              <a:t>                            دلتنگی</a:t>
            </a:r>
          </a:p>
          <a:p>
            <a:pPr algn="r">
              <a:buFont typeface="Wingdings 2" panose="05020102010507070707" pitchFamily="18" charset="2"/>
              <a:buNone/>
            </a:pPr>
            <a:r>
              <a:rPr lang="fa-IR" altLang="en-US" smtClean="0">
                <a:cs typeface="B Koodak" pitchFamily="2" charset="0"/>
              </a:rPr>
              <a:t>                            اجتناب ازموقعیت ترسناک</a:t>
            </a:r>
          </a:p>
          <a:p>
            <a:pPr algn="r">
              <a:buFont typeface="Wingdings 2" panose="05020102010507070707" pitchFamily="18" charset="2"/>
              <a:buNone/>
            </a:pPr>
            <a:r>
              <a:rPr lang="fa-IR" altLang="en-US" smtClean="0">
                <a:cs typeface="B Koodak" pitchFamily="2" charset="0"/>
              </a:rPr>
              <a:t>                           طپش قلب</a:t>
            </a:r>
          </a:p>
          <a:p>
            <a:pPr algn="r">
              <a:buFont typeface="Wingdings 2" panose="05020102010507070707" pitchFamily="18" charset="2"/>
              <a:buNone/>
            </a:pPr>
            <a:r>
              <a:rPr lang="fa-IR" altLang="en-US" smtClean="0">
                <a:cs typeface="B Koodak" pitchFamily="2" charset="0"/>
              </a:rPr>
              <a:t>                           لرزش</a:t>
            </a:r>
          </a:p>
          <a:p>
            <a:pPr algn="r">
              <a:buFont typeface="Wingdings 2" panose="05020102010507070707" pitchFamily="18" charset="2"/>
              <a:buNone/>
            </a:pPr>
            <a:r>
              <a:rPr lang="fa-IR" altLang="en-US" smtClean="0">
                <a:cs typeface="B Koodak" pitchFamily="2" charset="0"/>
              </a:rPr>
              <a:t>                         علائم جسمی وجود ندارد</a:t>
            </a:r>
          </a:p>
          <a:p>
            <a:pPr algn="ctr">
              <a:buFont typeface="Wingdings 2" panose="05020102010507070707" pitchFamily="18" charset="2"/>
              <a:buNone/>
            </a:pPr>
            <a:r>
              <a:rPr lang="fa-IR" altLang="en-US" b="1" smtClean="0">
                <a:solidFill>
                  <a:srgbClr val="FF0000"/>
                </a:solidFill>
                <a:cs typeface="B Nazanin" panose="00000400000000000000" pitchFamily="2" charset="-78"/>
              </a:rPr>
              <a:t>  افکارخودکشی ممکن است وجودداشته باشد .ولی خودآزاری جدی درکار نیست.</a:t>
            </a:r>
          </a:p>
          <a:p>
            <a:pPr algn="r">
              <a:buFont typeface="Wingdings 2" panose="05020102010507070707" pitchFamily="18" charset="2"/>
              <a:buNone/>
            </a:pPr>
            <a:endParaRPr lang="fa-IR" altLang="en-US" smtClean="0">
              <a:cs typeface="B Koodak" pitchFamily="2" charset="0"/>
            </a:endParaRPr>
          </a:p>
          <a:p>
            <a:pPr algn="r">
              <a:buFont typeface="Wingdings 2" panose="05020102010507070707" pitchFamily="18" charset="2"/>
              <a:buNone/>
            </a:pPr>
            <a:endParaRPr lang="en-US" altLang="en-US" smtClean="0">
              <a:cs typeface="B Koodak" pitchFamily="2" charset="0"/>
            </a:endParaRPr>
          </a:p>
          <a:p>
            <a:pPr algn="r">
              <a:buFont typeface="Wingdings 2" panose="05020102010507070707" pitchFamily="18" charset="2"/>
              <a:buNone/>
            </a:pPr>
            <a:endParaRPr lang="en-US" altLang="en-US" smtClean="0">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anim calcmode="lin" valueType="num">
                                      <p:cBhvr additive="base">
                                        <p:cTn id="7"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6627">
                                            <p:txEl>
                                              <p:pRg st="3" end="3"/>
                                            </p:txEl>
                                          </p:spTgt>
                                        </p:tgtEl>
                                        <p:attrNameLst>
                                          <p:attrName>style.visibility</p:attrName>
                                        </p:attrNameLst>
                                      </p:cBhvr>
                                      <p:to>
                                        <p:strVal val="visible"/>
                                      </p:to>
                                    </p:set>
                                    <p:anim calcmode="lin" valueType="num">
                                      <p:cBhvr additive="base">
                                        <p:cTn id="11"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anim calcmode="lin" valueType="num">
                                      <p:cBhvr additive="base">
                                        <p:cTn id="15"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627">
                                            <p:txEl>
                                              <p:pRg st="5" end="5"/>
                                            </p:txEl>
                                          </p:spTgt>
                                        </p:tgtEl>
                                        <p:attrNameLst>
                                          <p:attrName>style.visibility</p:attrName>
                                        </p:attrNameLst>
                                      </p:cBhvr>
                                      <p:to>
                                        <p:strVal val="visible"/>
                                      </p:to>
                                    </p:set>
                                    <p:anim calcmode="lin" valueType="num">
                                      <p:cBhvr additive="base">
                                        <p:cTn id="19"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6627">
                                            <p:txEl>
                                              <p:pRg st="6" end="6"/>
                                            </p:txEl>
                                          </p:spTgt>
                                        </p:tgtEl>
                                        <p:attrNameLst>
                                          <p:attrName>style.visibility</p:attrName>
                                        </p:attrNameLst>
                                      </p:cBhvr>
                                      <p:to>
                                        <p:strVal val="visible"/>
                                      </p:to>
                                    </p:set>
                                    <p:anim calcmode="lin" valueType="num">
                                      <p:cBhvr additive="base">
                                        <p:cTn id="23"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7">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627">
                                            <p:txEl>
                                              <p:pRg st="7" end="7"/>
                                            </p:txEl>
                                          </p:spTgt>
                                        </p:tgtEl>
                                        <p:attrNameLst>
                                          <p:attrName>style.visibility</p:attrName>
                                        </p:attrNameLst>
                                      </p:cBhvr>
                                      <p:to>
                                        <p:strVal val="visible"/>
                                      </p:to>
                                    </p:set>
                                    <p:anim calcmode="lin" valueType="num">
                                      <p:cBhvr additive="base">
                                        <p:cTn id="27" dur="500" fill="hold"/>
                                        <p:tgtEl>
                                          <p:spTgt spid="26627">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27">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6627">
                                            <p:txEl>
                                              <p:pRg st="8" end="8"/>
                                            </p:txEl>
                                          </p:spTgt>
                                        </p:tgtEl>
                                        <p:attrNameLst>
                                          <p:attrName>style.visibility</p:attrName>
                                        </p:attrNameLst>
                                      </p:cBhvr>
                                      <p:to>
                                        <p:strVal val="visible"/>
                                      </p:to>
                                    </p:set>
                                    <p:anim calcmode="lin" valueType="num">
                                      <p:cBhvr additive="base">
                                        <p:cTn id="31" dur="500" fill="hold"/>
                                        <p:tgtEl>
                                          <p:spTgt spid="2662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7">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6627">
                                            <p:txEl>
                                              <p:pRg st="9" end="9"/>
                                            </p:txEl>
                                          </p:spTgt>
                                        </p:tgtEl>
                                        <p:attrNameLst>
                                          <p:attrName>style.visibility</p:attrName>
                                        </p:attrNameLst>
                                      </p:cBhvr>
                                      <p:to>
                                        <p:strVal val="visible"/>
                                      </p:to>
                                    </p:set>
                                    <p:anim calcmode="lin" valueType="num">
                                      <p:cBhvr additive="base">
                                        <p:cTn id="35" dur="500" fill="hold"/>
                                        <p:tgtEl>
                                          <p:spTgt spid="26627">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6627">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6627">
                                            <p:txEl>
                                              <p:pRg st="10" end="10"/>
                                            </p:txEl>
                                          </p:spTgt>
                                        </p:tgtEl>
                                        <p:attrNameLst>
                                          <p:attrName>style.visibility</p:attrName>
                                        </p:attrNameLst>
                                      </p:cBhvr>
                                      <p:to>
                                        <p:strVal val="visible"/>
                                      </p:to>
                                    </p:set>
                                    <p:anim calcmode="lin" valueType="num">
                                      <p:cBhvr additive="base">
                                        <p:cTn id="39" dur="500" fill="hold"/>
                                        <p:tgtEl>
                                          <p:spTgt spid="26627">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66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57188" y="274638"/>
            <a:ext cx="8329612" cy="1143000"/>
          </a:xfrm>
        </p:spPr>
        <p:txBody>
          <a:bodyPr/>
          <a:lstStyle/>
          <a:p>
            <a:pPr>
              <a:defRPr/>
            </a:pPr>
            <a:r>
              <a:rPr lang="en-US" sz="4800" u="sng" dirty="0" smtClean="0">
                <a:solidFill>
                  <a:schemeClr val="tx1"/>
                </a:solidFill>
                <a:latin typeface="+mn-lt"/>
              </a:rPr>
              <a:t>moderate</a:t>
            </a:r>
          </a:p>
        </p:txBody>
      </p:sp>
      <p:sp>
        <p:nvSpPr>
          <p:cNvPr id="27651" name="Content Placeholder 2"/>
          <p:cNvSpPr>
            <a:spLocks noGrp="1"/>
          </p:cNvSpPr>
          <p:nvPr>
            <p:ph sz="quarter" idx="1"/>
          </p:nvPr>
        </p:nvSpPr>
        <p:spPr>
          <a:xfrm>
            <a:off x="914400" y="1285875"/>
            <a:ext cx="7772400" cy="5072063"/>
          </a:xfrm>
        </p:spPr>
        <p:txBody>
          <a:bodyPr/>
          <a:lstStyle/>
          <a:p>
            <a:pPr algn="r">
              <a:buFont typeface="Wingdings 2" panose="05020102010507070707" pitchFamily="18" charset="2"/>
              <a:buNone/>
            </a:pPr>
            <a:r>
              <a:rPr lang="fa-IR" altLang="en-US" smtClean="0">
                <a:cs typeface="B Koodak" pitchFamily="2" charset="0"/>
              </a:rPr>
              <a:t>  </a:t>
            </a:r>
            <a:r>
              <a:rPr lang="fa-IR" altLang="en-US" sz="2400" b="1" smtClean="0">
                <a:cs typeface="B Koodak" pitchFamily="2" charset="0"/>
              </a:rPr>
              <a:t>ویژگی و علائم :</a:t>
            </a:r>
            <a:endParaRPr lang="en-US" altLang="en-US" sz="2400" b="1" smtClean="0">
              <a:cs typeface="B Koodak" pitchFamily="2" charset="0"/>
            </a:endParaRPr>
          </a:p>
          <a:p>
            <a:pPr algn="r">
              <a:buFont typeface="Wingdings 2" panose="05020102010507070707" pitchFamily="18" charset="2"/>
              <a:buNone/>
            </a:pPr>
            <a:endParaRPr lang="fa-IR" altLang="en-US" smtClean="0">
              <a:cs typeface="B Koodak" pitchFamily="2" charset="0"/>
            </a:endParaRPr>
          </a:p>
          <a:p>
            <a:pPr algn="r">
              <a:buFont typeface="Wingdings 2" panose="05020102010507070707" pitchFamily="18" charset="2"/>
              <a:buNone/>
            </a:pPr>
            <a:r>
              <a:rPr lang="fa-IR" altLang="en-US" smtClean="0">
                <a:cs typeface="B Koodak" pitchFamily="2" charset="0"/>
              </a:rPr>
              <a:t>کاهش : خلق ، اعتماد به نفس ، انگیزه ،تمرکز </a:t>
            </a:r>
          </a:p>
          <a:p>
            <a:pPr algn="r">
              <a:buFont typeface="Wingdings 2" panose="05020102010507070707" pitchFamily="18" charset="2"/>
              <a:buNone/>
            </a:pPr>
            <a:endParaRPr lang="fa-IR" altLang="en-US" smtClean="0">
              <a:cs typeface="B Koodak" pitchFamily="2" charset="0"/>
            </a:endParaRPr>
          </a:p>
          <a:p>
            <a:pPr algn="r">
              <a:buFont typeface="Wingdings 2" panose="05020102010507070707" pitchFamily="18" charset="2"/>
              <a:buNone/>
            </a:pPr>
            <a:r>
              <a:rPr lang="fa-IR" altLang="en-US" smtClean="0">
                <a:cs typeface="B Koodak" pitchFamily="2" charset="0"/>
              </a:rPr>
              <a:t>فقدان احساس لذت</a:t>
            </a:r>
          </a:p>
          <a:p>
            <a:pPr algn="r">
              <a:buFont typeface="Wingdings 2" panose="05020102010507070707" pitchFamily="18" charset="2"/>
              <a:buNone/>
            </a:pPr>
            <a:endParaRPr lang="fa-IR" altLang="en-US" smtClean="0">
              <a:cs typeface="B Koodak" pitchFamily="2" charset="0"/>
            </a:endParaRPr>
          </a:p>
          <a:p>
            <a:pPr algn="r">
              <a:buFont typeface="Wingdings 2" panose="05020102010507070707" pitchFamily="18" charset="2"/>
              <a:buNone/>
            </a:pPr>
            <a:r>
              <a:rPr lang="fa-IR" altLang="en-US" smtClean="0">
                <a:cs typeface="B Koodak" pitchFamily="2" charset="0"/>
              </a:rPr>
              <a:t>افکار منفی،بدبینانه معطوف به خاطرات ناخوشایند</a:t>
            </a:r>
          </a:p>
          <a:p>
            <a:pPr algn="r">
              <a:buFont typeface="Wingdings 2" panose="05020102010507070707" pitchFamily="18" charset="2"/>
              <a:buNone/>
            </a:pPr>
            <a:r>
              <a:rPr lang="fa-IR" altLang="en-US" smtClean="0">
                <a:cs typeface="B Koodak" pitchFamily="2" charset="0"/>
              </a:rPr>
              <a:t>    خاطرات ونگرش های منفی </a:t>
            </a:r>
          </a:p>
          <a:p>
            <a:pPr algn="r">
              <a:buFont typeface="Wingdings 2" panose="05020102010507070707" pitchFamily="18" charset="2"/>
              <a:buNone/>
            </a:pPr>
            <a:endParaRPr lang="fa-IR" altLang="en-US" smtClean="0">
              <a:cs typeface="B Koodak" pitchFamily="2" charset="0"/>
            </a:endParaRPr>
          </a:p>
          <a:p>
            <a:pPr algn="r">
              <a:buFont typeface="Wingdings 2" panose="05020102010507070707" pitchFamily="18" charset="2"/>
              <a:buNone/>
            </a:pPr>
            <a:r>
              <a:rPr lang="fa-IR" altLang="en-US" smtClean="0">
                <a:solidFill>
                  <a:srgbClr val="FF0000"/>
                </a:solidFill>
                <a:cs typeface="B Koodak" pitchFamily="2" charset="0"/>
              </a:rPr>
              <a:t> افکار خودکشی </a:t>
            </a:r>
          </a:p>
          <a:p>
            <a:pPr algn="r">
              <a:buFont typeface="Wingdings 2" panose="05020102010507070707" pitchFamily="18" charset="2"/>
              <a:buNone/>
            </a:pPr>
            <a:r>
              <a:rPr lang="fa-IR" altLang="en-US" smtClean="0">
                <a:cs typeface="B Koodak" pitchFamily="2" charset="0"/>
              </a:rPr>
              <a:t> کندی سایکوموتور یا آژیته شدن</a:t>
            </a:r>
          </a:p>
          <a:p>
            <a:pPr algn="r">
              <a:buFont typeface="Wingdings 2" panose="05020102010507070707" pitchFamily="18" charset="2"/>
              <a:buNone/>
            </a:pPr>
            <a:endParaRPr lang="fa-IR" altLang="en-US" smtClean="0"/>
          </a:p>
          <a:p>
            <a:pPr algn="r">
              <a:buFont typeface="Wingdings 2" panose="05020102010507070707" pitchFamily="18" charset="2"/>
              <a:buNone/>
            </a:pPr>
            <a:endParaRPr lang="en-US" alt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anim calcmode="lin" valueType="num">
                                      <p:cBhvr additive="base">
                                        <p:cTn id="7"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anim calcmode="lin" valueType="num">
                                      <p:cBhvr additive="base">
                                        <p:cTn id="11"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1">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7651">
                                            <p:txEl>
                                              <p:pRg st="6" end="6"/>
                                            </p:txEl>
                                          </p:spTgt>
                                        </p:tgtEl>
                                        <p:attrNameLst>
                                          <p:attrName>style.visibility</p:attrName>
                                        </p:attrNameLst>
                                      </p:cBhvr>
                                      <p:to>
                                        <p:strVal val="visible"/>
                                      </p:to>
                                    </p:set>
                                    <p:anim calcmode="lin" valueType="num">
                                      <p:cBhvr additive="base">
                                        <p:cTn id="15" dur="5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7651">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7651">
                                            <p:txEl>
                                              <p:pRg st="7" end="7"/>
                                            </p:txEl>
                                          </p:spTgt>
                                        </p:tgtEl>
                                        <p:attrNameLst>
                                          <p:attrName>style.visibility</p:attrName>
                                        </p:attrNameLst>
                                      </p:cBhvr>
                                      <p:to>
                                        <p:strVal val="visible"/>
                                      </p:to>
                                    </p:set>
                                    <p:anim calcmode="lin" valueType="num">
                                      <p:cBhvr additive="base">
                                        <p:cTn id="19" dur="5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7651">
                                            <p:txEl>
                                              <p:pRg st="9" end="9"/>
                                            </p:txEl>
                                          </p:spTgt>
                                        </p:tgtEl>
                                        <p:attrNameLst>
                                          <p:attrName>style.visibility</p:attrName>
                                        </p:attrNameLst>
                                      </p:cBhvr>
                                      <p:to>
                                        <p:strVal val="visible"/>
                                      </p:to>
                                    </p:set>
                                    <p:anim calcmode="lin" valueType="num">
                                      <p:cBhvr additive="base">
                                        <p:cTn id="23" dur="500" fill="hold"/>
                                        <p:tgtEl>
                                          <p:spTgt spid="27651">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7651">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7651">
                                            <p:txEl>
                                              <p:pRg st="10" end="10"/>
                                            </p:txEl>
                                          </p:spTgt>
                                        </p:tgtEl>
                                        <p:attrNameLst>
                                          <p:attrName>style.visibility</p:attrName>
                                        </p:attrNameLst>
                                      </p:cBhvr>
                                      <p:to>
                                        <p:strVal val="visible"/>
                                      </p:to>
                                    </p:set>
                                    <p:anim calcmode="lin" valueType="num">
                                      <p:cBhvr additive="base">
                                        <p:cTn id="27" dur="500" fill="hold"/>
                                        <p:tgtEl>
                                          <p:spTgt spid="27651">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76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eaLnBrk="1" fontAlgn="auto" hangingPunct="1">
              <a:spcAft>
                <a:spcPts val="0"/>
              </a:spcAft>
              <a:defRPr/>
            </a:pPr>
            <a:r>
              <a:rPr lang="nb-NO" b="1" dirty="0" smtClean="0"/>
              <a:t>Depression: Symptoms, Types, Causes, and Treatments</a:t>
            </a:r>
          </a:p>
        </p:txBody>
      </p:sp>
      <p:sp>
        <p:nvSpPr>
          <p:cNvPr id="10243" name="Rectangle 3"/>
          <p:cNvSpPr>
            <a:spLocks noGrp="1" noChangeArrowheads="1"/>
          </p:cNvSpPr>
          <p:nvPr>
            <p:ph sz="quarter" idx="1"/>
          </p:nvPr>
        </p:nvSpPr>
        <p:spPr/>
        <p:txBody>
          <a:bodyPr/>
          <a:lstStyle/>
          <a:p>
            <a:pPr eaLnBrk="1" hangingPunct="1"/>
            <a:r>
              <a:rPr lang="nb-NO" altLang="en-US" smtClean="0"/>
              <a:t>Affecting all races, genders, ages</a:t>
            </a:r>
          </a:p>
        </p:txBody>
      </p:sp>
      <p:pic>
        <p:nvPicPr>
          <p:cNvPr id="10244" name="Picture 4" descr="On the Threshold of Eternity. In 1890, Vincent van Gogh painted this picture seen by some as symbolizing the despair and hopelessness felt in depression. Van Gogh himself suffered from depression and committed suicide later that same year.">
            <a:hlinkClick r:id="rId2" tooltip="On the Threshold of Eternity. In 1890, Vincent van Gogh painted this picture seen by some as symbolizing the despair and hopelessness felt in depression. Van Gogh himself suffered from depression and committed suicide later that same year."/>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 y="3357563"/>
            <a:ext cx="2190750" cy="281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Treat i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25" y="2786063"/>
            <a:ext cx="266382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6" descr="Take charge of your healt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9375" y="3000375"/>
            <a:ext cx="2501900" cy="321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u="sng" smtClean="0">
                <a:solidFill>
                  <a:schemeClr val="tx1"/>
                </a:solidFill>
                <a:latin typeface="Perpetua" panose="02020502060401020303" pitchFamily="18" charset="0"/>
              </a:rPr>
              <a:t>sever</a:t>
            </a:r>
          </a:p>
        </p:txBody>
      </p:sp>
      <p:sp>
        <p:nvSpPr>
          <p:cNvPr id="28675" name="Content Placeholder 2"/>
          <p:cNvSpPr>
            <a:spLocks noGrp="1"/>
          </p:cNvSpPr>
          <p:nvPr>
            <p:ph sz="quarter" idx="1"/>
          </p:nvPr>
        </p:nvSpPr>
        <p:spPr/>
        <p:txBody>
          <a:bodyPr/>
          <a:lstStyle/>
          <a:p>
            <a:r>
              <a:rPr lang="en-US" altLang="en-US" smtClean="0"/>
              <a:t>Psychotic</a:t>
            </a:r>
            <a:endParaRPr lang="fa-IR" altLang="en-US" smtClean="0"/>
          </a:p>
          <a:p>
            <a:pPr algn="r">
              <a:buFont typeface="Wingdings 2" panose="05020102010507070707" pitchFamily="18" charset="2"/>
              <a:buNone/>
            </a:pPr>
            <a:r>
              <a:rPr lang="fa-IR" altLang="en-US" smtClean="0">
                <a:cs typeface="B Koodak" pitchFamily="2" charset="0"/>
              </a:rPr>
              <a:t> </a:t>
            </a:r>
            <a:r>
              <a:rPr lang="fa-IR" altLang="en-US" sz="2800" b="1" smtClean="0">
                <a:cs typeface="B Koodak" pitchFamily="2" charset="0"/>
              </a:rPr>
              <a:t>ویژگی و علائم :</a:t>
            </a:r>
            <a:endParaRPr lang="fa-IR" altLang="en-US" smtClean="0"/>
          </a:p>
          <a:p>
            <a:endParaRPr lang="fa-IR" altLang="en-US" smtClean="0"/>
          </a:p>
          <a:p>
            <a:endParaRPr lang="en-US" altLang="en-US" smtClean="0"/>
          </a:p>
          <a:p>
            <a:pPr algn="r">
              <a:buFont typeface="Wingdings 2" panose="05020102010507070707" pitchFamily="18" charset="2"/>
              <a:buNone/>
            </a:pPr>
            <a:r>
              <a:rPr lang="fa-IR" altLang="en-US" smtClean="0">
                <a:solidFill>
                  <a:srgbClr val="FF0000"/>
                </a:solidFill>
                <a:cs typeface="B Koodak" pitchFamily="2" charset="0"/>
              </a:rPr>
              <a:t>اختلال در عملکرد</a:t>
            </a:r>
          </a:p>
          <a:p>
            <a:pPr algn="r">
              <a:buFont typeface="Wingdings 2" panose="05020102010507070707" pitchFamily="18" charset="2"/>
              <a:buNone/>
            </a:pPr>
            <a:r>
              <a:rPr lang="fa-IR" altLang="en-US" smtClean="0">
                <a:cs typeface="B Koodak" pitchFamily="2" charset="0"/>
              </a:rPr>
              <a:t>هذیان احساس گناه </a:t>
            </a:r>
          </a:p>
          <a:p>
            <a:pPr algn="r">
              <a:buFont typeface="Wingdings 2" panose="05020102010507070707" pitchFamily="18" charset="2"/>
              <a:buNone/>
            </a:pPr>
            <a:r>
              <a:rPr lang="fa-IR" altLang="en-US" smtClean="0">
                <a:cs typeface="B Koodak" pitchFamily="2" charset="0"/>
              </a:rPr>
              <a:t>توهم شنوایی</a:t>
            </a:r>
          </a:p>
          <a:p>
            <a:pPr algn="r">
              <a:buFont typeface="Wingdings 2" panose="05020102010507070707" pitchFamily="18" charset="2"/>
              <a:buNone/>
            </a:pPr>
            <a:r>
              <a:rPr lang="fa-IR" altLang="en-US" smtClean="0">
                <a:cs typeface="B Koodak" pitchFamily="2" charset="0"/>
              </a:rPr>
              <a:t>فقدان بینش</a:t>
            </a:r>
          </a:p>
          <a:p>
            <a:pPr algn="r">
              <a:buFont typeface="Wingdings 2" panose="05020102010507070707" pitchFamily="18" charset="2"/>
              <a:buNone/>
            </a:pPr>
            <a:r>
              <a:rPr lang="fa-IR" altLang="en-US" smtClean="0">
                <a:cs typeface="B Koodak" pitchFamily="2" charset="0"/>
              </a:rPr>
              <a:t>اختلال در خواب</a:t>
            </a:r>
            <a:endParaRPr lang="en-US" altLang="en-US" smtClean="0">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4" end="4"/>
                                            </p:txEl>
                                          </p:spTgt>
                                        </p:tgtEl>
                                        <p:attrNameLst>
                                          <p:attrName>style.visibility</p:attrName>
                                        </p:attrNameLst>
                                      </p:cBhvr>
                                      <p:to>
                                        <p:strVal val="visible"/>
                                      </p:to>
                                    </p:set>
                                    <p:anim calcmode="lin" valueType="num">
                                      <p:cBhvr additive="base">
                                        <p:cTn id="7"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675">
                                            <p:txEl>
                                              <p:pRg st="5" end="5"/>
                                            </p:txEl>
                                          </p:spTgt>
                                        </p:tgtEl>
                                        <p:attrNameLst>
                                          <p:attrName>style.visibility</p:attrName>
                                        </p:attrNameLst>
                                      </p:cBhvr>
                                      <p:to>
                                        <p:strVal val="visible"/>
                                      </p:to>
                                    </p:set>
                                    <p:anim calcmode="lin" valueType="num">
                                      <p:cBhvr additive="base">
                                        <p:cTn id="11"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anim calcmode="lin" valueType="num">
                                      <p:cBhvr additive="base">
                                        <p:cTn id="15" dur="500" fill="hold"/>
                                        <p:tgtEl>
                                          <p:spTgt spid="2867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5">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675">
                                            <p:txEl>
                                              <p:pRg st="7" end="7"/>
                                            </p:txEl>
                                          </p:spTgt>
                                        </p:tgtEl>
                                        <p:attrNameLst>
                                          <p:attrName>style.visibility</p:attrName>
                                        </p:attrNameLst>
                                      </p:cBhvr>
                                      <p:to>
                                        <p:strVal val="visible"/>
                                      </p:to>
                                    </p:set>
                                    <p:anim calcmode="lin" valueType="num">
                                      <p:cBhvr additive="base">
                                        <p:cTn id="19" dur="500" fill="hold"/>
                                        <p:tgtEl>
                                          <p:spTgt spid="28675">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8675">
                                            <p:txEl>
                                              <p:pRg st="8" end="8"/>
                                            </p:txEl>
                                          </p:spTgt>
                                        </p:tgtEl>
                                        <p:attrNameLst>
                                          <p:attrName>style.visibility</p:attrName>
                                        </p:attrNameLst>
                                      </p:cBhvr>
                                      <p:to>
                                        <p:strVal val="visible"/>
                                      </p:to>
                                    </p:set>
                                    <p:anim calcmode="lin" valueType="num">
                                      <p:cBhvr additive="base">
                                        <p:cTn id="23" dur="500" fill="hold"/>
                                        <p:tgtEl>
                                          <p:spTgt spid="2867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86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500063"/>
            <a:ext cx="8229600" cy="6072187"/>
          </a:xfrm>
        </p:spPr>
        <p:txBody>
          <a:bodyPr/>
          <a:lstStyle/>
          <a:p>
            <a:pPr eaLnBrk="1" hangingPunct="1">
              <a:buFont typeface="Wingdings" pitchFamily="2" charset="2"/>
              <a:buChar char="q"/>
              <a:defRPr/>
            </a:pPr>
            <a:r>
              <a:rPr lang="en-US" sz="3200" b="1" dirty="0" smtClean="0">
                <a:cs typeface="Arial" pitchFamily="34" charset="0"/>
              </a:rPr>
              <a:t>Depression type:</a:t>
            </a:r>
            <a:endParaRPr lang="en-US" b="1" dirty="0" smtClean="0">
              <a:solidFill>
                <a:srgbClr val="CC3300"/>
              </a:solidFill>
              <a:cs typeface="Arial" pitchFamily="34" charset="0"/>
            </a:endParaRPr>
          </a:p>
          <a:p>
            <a:pPr eaLnBrk="1" hangingPunct="1">
              <a:buFont typeface="Arial" pitchFamily="34" charset="0"/>
              <a:buChar char="•"/>
              <a:defRPr/>
            </a:pPr>
            <a:r>
              <a:rPr lang="en-US" sz="3200" dirty="0" smtClean="0">
                <a:solidFill>
                  <a:srgbClr val="0070C0"/>
                </a:solidFill>
                <a:latin typeface="Comic Sans MS" pitchFamily="66" charset="0"/>
                <a:cs typeface="Arial" pitchFamily="34" charset="0"/>
              </a:rPr>
              <a:t>  </a:t>
            </a:r>
            <a:r>
              <a:rPr lang="en-US" sz="3200" b="1" dirty="0" smtClean="0">
                <a:solidFill>
                  <a:schemeClr val="tx1">
                    <a:lumMod val="75000"/>
                    <a:lumOff val="25000"/>
                  </a:schemeClr>
                </a:solidFill>
                <a:cs typeface="Arial" pitchFamily="34" charset="0"/>
              </a:rPr>
              <a:t>Endogenous</a:t>
            </a:r>
          </a:p>
          <a:p>
            <a:pPr eaLnBrk="1" hangingPunct="1">
              <a:buFont typeface="Arial" pitchFamily="34" charset="0"/>
              <a:buChar char="•"/>
              <a:defRPr/>
            </a:pPr>
            <a:r>
              <a:rPr lang="en-US" sz="3200" b="1" dirty="0" smtClean="0">
                <a:solidFill>
                  <a:schemeClr val="tx1">
                    <a:lumMod val="75000"/>
                    <a:lumOff val="25000"/>
                  </a:schemeClr>
                </a:solidFill>
                <a:cs typeface="Arial" pitchFamily="34" charset="0"/>
              </a:rPr>
              <a:t>   Exogenous</a:t>
            </a:r>
            <a:endParaRPr lang="en-US" dirty="0" smtClean="0">
              <a:solidFill>
                <a:schemeClr val="tx1">
                  <a:lumMod val="75000"/>
                  <a:lumOff val="25000"/>
                </a:schemeClr>
              </a:solidFill>
              <a:latin typeface="Comic Sans MS" pitchFamily="66" charset="0"/>
              <a:cs typeface="Arial" pitchFamily="34" charset="0"/>
            </a:endParaRPr>
          </a:p>
          <a:p>
            <a:pPr eaLnBrk="1" hangingPunct="1">
              <a:buFont typeface="Arial" pitchFamily="34" charset="0"/>
              <a:buChar char="•"/>
              <a:defRPr/>
            </a:pPr>
            <a:r>
              <a:rPr lang="en-US" sz="3600" b="1" dirty="0" smtClean="0">
                <a:solidFill>
                  <a:schemeClr val="tx1">
                    <a:lumMod val="75000"/>
                    <a:lumOff val="25000"/>
                  </a:schemeClr>
                </a:solidFill>
                <a:cs typeface="Arial" pitchFamily="34" charset="0"/>
              </a:rPr>
              <a:t>   </a:t>
            </a:r>
            <a:r>
              <a:rPr lang="en-US" sz="3200" b="1" dirty="0" smtClean="0">
                <a:solidFill>
                  <a:schemeClr val="tx1">
                    <a:lumMod val="75000"/>
                    <a:lumOff val="25000"/>
                  </a:schemeClr>
                </a:solidFill>
                <a:cs typeface="Arial" pitchFamily="34" charset="0"/>
              </a:rPr>
              <a:t>psychotic</a:t>
            </a:r>
          </a:p>
          <a:p>
            <a:pPr eaLnBrk="1" hangingPunct="1">
              <a:buFont typeface="Arial" pitchFamily="34" charset="0"/>
              <a:buChar char="•"/>
              <a:defRPr/>
            </a:pPr>
            <a:r>
              <a:rPr lang="en-US" sz="3200" b="1" dirty="0" smtClean="0">
                <a:solidFill>
                  <a:schemeClr val="tx1">
                    <a:lumMod val="75000"/>
                    <a:lumOff val="25000"/>
                  </a:schemeClr>
                </a:solidFill>
                <a:cs typeface="Arial" pitchFamily="34" charset="0"/>
              </a:rPr>
              <a:t>   Neurotic</a:t>
            </a:r>
          </a:p>
          <a:p>
            <a:pPr algn="ctr" eaLnBrk="1" hangingPunct="1">
              <a:defRPr/>
            </a:pPr>
            <a:r>
              <a:rPr lang="nb-NO" sz="2800" dirty="0" smtClean="0"/>
              <a:t>Psychotic depression</a:t>
            </a:r>
          </a:p>
          <a:p>
            <a:pPr lvl="3" algn="ctr" eaLnBrk="1" hangingPunct="1">
              <a:defRPr/>
            </a:pPr>
            <a:r>
              <a:rPr lang="nb-NO" sz="2400" dirty="0" smtClean="0"/>
              <a:t> hallucinations and delusions</a:t>
            </a:r>
          </a:p>
          <a:p>
            <a:pPr lvl="3" algn="ctr" eaLnBrk="1" hangingPunct="1">
              <a:defRPr/>
            </a:pPr>
            <a:r>
              <a:rPr lang="nb-NO" sz="2400" dirty="0" smtClean="0"/>
              <a:t>Loss of pleasure in activities</a:t>
            </a:r>
          </a:p>
          <a:p>
            <a:pPr lvl="3" algn="ctr" eaLnBrk="1" hangingPunct="1">
              <a:defRPr/>
            </a:pPr>
            <a:r>
              <a:rPr lang="nb-NO" sz="2400" dirty="0" smtClean="0"/>
              <a:t>Over-eating and weight </a:t>
            </a:r>
            <a:r>
              <a:rPr lang="nb-NO" dirty="0" smtClean="0"/>
              <a:t>gain</a:t>
            </a:r>
          </a:p>
          <a:p>
            <a:pPr algn="ctr" eaLnBrk="1" hangingPunct="1">
              <a:buFont typeface="Wingdings" pitchFamily="2" charset="2"/>
              <a:buNone/>
              <a:defRPr/>
            </a:pPr>
            <a:endParaRPr lang="en-US" sz="3600" b="1" dirty="0" smtClean="0">
              <a:solidFill>
                <a:srgbClr val="0070C0"/>
              </a:solidFill>
              <a:latin typeface="Comic Sans MS" pitchFamily="66" charset="0"/>
              <a:cs typeface="Arial" pitchFamily="34" charset="0"/>
            </a:endParaRPr>
          </a:p>
          <a:p>
            <a:pPr algn="ctr" eaLnBrk="1" hangingPunct="1">
              <a:buFont typeface="Wingdings" pitchFamily="2" charset="2"/>
              <a:buNone/>
              <a:defRPr/>
            </a:pPr>
            <a:endParaRPr lang="en-US" sz="3600" b="1" dirty="0" smtClean="0">
              <a:solidFill>
                <a:srgbClr val="0070C0"/>
              </a:solidFill>
              <a:latin typeface="Comic Sans MS" pitchFamily="66"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p:cTn id="7" dur="1000" fill="hold"/>
                                        <p:tgtEl>
                                          <p:spTgt spid="512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12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12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 calcmode="lin" valueType="num">
                                      <p:cBhvr>
                                        <p:cTn id="12" dur="1000" fill="hold"/>
                                        <p:tgtEl>
                                          <p:spTgt spid="512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512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5123">
                                            <p:txEl>
                                              <p:pRg st="2" end="2"/>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 calcmode="lin" valueType="num">
                                      <p:cBhvr>
                                        <p:cTn id="17" dur="1000" fill="hold"/>
                                        <p:tgtEl>
                                          <p:spTgt spid="5123">
                                            <p:txEl>
                                              <p:pRg st="3" end="3"/>
                                            </p:txEl>
                                          </p:spTgt>
                                        </p:tgtEl>
                                        <p:attrNameLst>
                                          <p:attrName>ppt_w</p:attrName>
                                        </p:attrNameLst>
                                      </p:cBhvr>
                                      <p:tavLst>
                                        <p:tav tm="0">
                                          <p:val>
                                            <p:strVal val="#ppt_w*0.70"/>
                                          </p:val>
                                        </p:tav>
                                        <p:tav tm="100000">
                                          <p:val>
                                            <p:strVal val="#ppt_w"/>
                                          </p:val>
                                        </p:tav>
                                      </p:tavLst>
                                    </p:anim>
                                    <p:anim calcmode="lin" valueType="num">
                                      <p:cBhvr>
                                        <p:cTn id="18" dur="1000" fill="hold"/>
                                        <p:tgtEl>
                                          <p:spTgt spid="5123">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5123">
                                            <p:txEl>
                                              <p:pRg st="3" end="3"/>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 calcmode="lin" valueType="num">
                                      <p:cBhvr>
                                        <p:cTn id="22" dur="1000" fill="hold"/>
                                        <p:tgtEl>
                                          <p:spTgt spid="5123">
                                            <p:txEl>
                                              <p:pRg st="4" end="4"/>
                                            </p:txEl>
                                          </p:spTgt>
                                        </p:tgtEl>
                                        <p:attrNameLst>
                                          <p:attrName>ppt_w</p:attrName>
                                        </p:attrNameLst>
                                      </p:cBhvr>
                                      <p:tavLst>
                                        <p:tav tm="0">
                                          <p:val>
                                            <p:strVal val="#ppt_w*0.70"/>
                                          </p:val>
                                        </p:tav>
                                        <p:tav tm="100000">
                                          <p:val>
                                            <p:strVal val="#ppt_w"/>
                                          </p:val>
                                        </p:tav>
                                      </p:tavLst>
                                    </p:anim>
                                    <p:anim calcmode="lin" valueType="num">
                                      <p:cBhvr>
                                        <p:cTn id="23" dur="1000" fill="hold"/>
                                        <p:tgtEl>
                                          <p:spTgt spid="5123">
                                            <p:txEl>
                                              <p:pRg st="4" end="4"/>
                                            </p:txEl>
                                          </p:spTgt>
                                        </p:tgtEl>
                                        <p:attrNameLst>
                                          <p:attrName>ppt_h</p:attrName>
                                        </p:attrNameLst>
                                      </p:cBhvr>
                                      <p:tavLst>
                                        <p:tav tm="0">
                                          <p:val>
                                            <p:strVal val="#ppt_h"/>
                                          </p:val>
                                        </p:tav>
                                        <p:tav tm="100000">
                                          <p:val>
                                            <p:strVal val="#ppt_h"/>
                                          </p:val>
                                        </p:tav>
                                      </p:tavLst>
                                    </p:anim>
                                    <p:animEffect transition="in" filter="fade">
                                      <p:cBhvr>
                                        <p:cTn id="24" dur="1000"/>
                                        <p:tgtEl>
                                          <p:spTgt spid="5123">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nodeType="clickEffect">
                                  <p:stCondLst>
                                    <p:cond delay="0"/>
                                  </p:stCondLst>
                                  <p:childTnLst>
                                    <p:set>
                                      <p:cBhvr>
                                        <p:cTn id="28" dur="1" fill="hold">
                                          <p:stCondLst>
                                            <p:cond delay="0"/>
                                          </p:stCondLst>
                                        </p:cTn>
                                        <p:tgtEl>
                                          <p:spTgt spid="5123">
                                            <p:txEl>
                                              <p:pRg st="5" end="5"/>
                                            </p:txEl>
                                          </p:spTgt>
                                        </p:tgtEl>
                                        <p:attrNameLst>
                                          <p:attrName>style.visibility</p:attrName>
                                        </p:attrNameLst>
                                      </p:cBhvr>
                                      <p:to>
                                        <p:strVal val="visible"/>
                                      </p:to>
                                    </p:set>
                                    <p:animEffect transition="in" filter="strips(downLeft)">
                                      <p:cBhvr>
                                        <p:cTn id="29" dur="500"/>
                                        <p:tgtEl>
                                          <p:spTgt spid="5123">
                                            <p:txEl>
                                              <p:pRg st="5" end="5"/>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5123">
                                            <p:txEl>
                                              <p:pRg st="6" end="6"/>
                                            </p:txEl>
                                          </p:spTgt>
                                        </p:tgtEl>
                                        <p:attrNameLst>
                                          <p:attrName>style.visibility</p:attrName>
                                        </p:attrNameLst>
                                      </p:cBhvr>
                                      <p:to>
                                        <p:strVal val="visible"/>
                                      </p:to>
                                    </p:set>
                                    <p:animEffect transition="in" filter="strips(downLeft)">
                                      <p:cBhvr>
                                        <p:cTn id="32" dur="500"/>
                                        <p:tgtEl>
                                          <p:spTgt spid="5123">
                                            <p:txEl>
                                              <p:pRg st="6" end="6"/>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animEffect transition="in" filter="strips(downLeft)">
                                      <p:cBhvr>
                                        <p:cTn id="35" dur="500"/>
                                        <p:tgtEl>
                                          <p:spTgt spid="5123">
                                            <p:txEl>
                                              <p:pRg st="7" end="7"/>
                                            </p:txEl>
                                          </p:spTgt>
                                        </p:tgtEl>
                                      </p:cBhvr>
                                    </p:animEffect>
                                  </p:childTnLst>
                                </p:cTn>
                              </p:par>
                              <p:par>
                                <p:cTn id="36" presetID="18" presetClass="entr" presetSubtype="12" fill="hold" nodeType="withEffect">
                                  <p:stCondLst>
                                    <p:cond delay="0"/>
                                  </p:stCondLst>
                                  <p:childTnLst>
                                    <p:set>
                                      <p:cBhvr>
                                        <p:cTn id="37" dur="1" fill="hold">
                                          <p:stCondLst>
                                            <p:cond delay="0"/>
                                          </p:stCondLst>
                                        </p:cTn>
                                        <p:tgtEl>
                                          <p:spTgt spid="5123">
                                            <p:txEl>
                                              <p:pRg st="8" end="8"/>
                                            </p:txEl>
                                          </p:spTgt>
                                        </p:tgtEl>
                                        <p:attrNameLst>
                                          <p:attrName>style.visibility</p:attrName>
                                        </p:attrNameLst>
                                      </p:cBhvr>
                                      <p:to>
                                        <p:strVal val="visible"/>
                                      </p:to>
                                    </p:set>
                                    <p:animEffect transition="in" filter="strips(downLeft)">
                                      <p:cBhvr>
                                        <p:cTn id="38" dur="5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28625" y="214313"/>
            <a:ext cx="7772400" cy="1143000"/>
          </a:xfrm>
        </p:spPr>
        <p:txBody>
          <a:bodyPr/>
          <a:lstStyle/>
          <a:p>
            <a:pPr>
              <a:defRPr/>
            </a:pPr>
            <a:r>
              <a:rPr lang="en-US" sz="3600" b="1" u="sng" dirty="0" smtClean="0">
                <a:solidFill>
                  <a:schemeClr val="tx1"/>
                </a:solidFill>
                <a:latin typeface="+mn-lt"/>
                <a:cs typeface="Arial" pitchFamily="34" charset="0"/>
              </a:rPr>
              <a:t>Depression of Neurotic </a:t>
            </a:r>
            <a:endParaRPr lang="en-US" sz="3600" u="sng" dirty="0" smtClean="0">
              <a:solidFill>
                <a:schemeClr val="tx1"/>
              </a:solidFill>
              <a:latin typeface="+mn-lt"/>
            </a:endParaRPr>
          </a:p>
        </p:txBody>
      </p:sp>
      <p:sp>
        <p:nvSpPr>
          <p:cNvPr id="27651" name="Content Placeholder 2"/>
          <p:cNvSpPr>
            <a:spLocks noGrp="1"/>
          </p:cNvSpPr>
          <p:nvPr>
            <p:ph sz="quarter" idx="1"/>
          </p:nvPr>
        </p:nvSpPr>
        <p:spPr/>
        <p:txBody>
          <a:bodyPr/>
          <a:lstStyle/>
          <a:p>
            <a:pPr algn="r">
              <a:buFont typeface="Wingdings 2" panose="05020102010507070707" pitchFamily="18" charset="2"/>
              <a:buNone/>
            </a:pPr>
            <a:r>
              <a:rPr lang="fa-IR" altLang="en-US" smtClean="0">
                <a:cs typeface="B Nazanin" panose="00000400000000000000" pitchFamily="2" charset="-78"/>
              </a:rPr>
              <a:t>افسردگی طبیعی و متعادل در انسان واکنشی است نسبت به یک عامل بیرونی که فرد از آن آگاه است ومحرومیت آن را آگاهانه درک می کند</a:t>
            </a:r>
          </a:p>
          <a:p>
            <a:pPr algn="r">
              <a:buFont typeface="Wingdings 2" panose="05020102010507070707" pitchFamily="18" charset="2"/>
              <a:buNone/>
            </a:pPr>
            <a:endParaRPr lang="fa-IR" altLang="en-US" smtClean="0">
              <a:cs typeface="B Nazanin" panose="00000400000000000000" pitchFamily="2" charset="-78"/>
            </a:endParaRPr>
          </a:p>
          <a:p>
            <a:pPr algn="r">
              <a:buFont typeface="Wingdings 2" panose="05020102010507070707" pitchFamily="18" charset="2"/>
              <a:buNone/>
            </a:pPr>
            <a:r>
              <a:rPr lang="fa-IR" altLang="en-US" smtClean="0">
                <a:cs typeface="B Nazanin" panose="00000400000000000000" pitchFamily="2" charset="-78"/>
              </a:rPr>
              <a:t>در نوروز افسردگی غالبا عامل محروم کننده </a:t>
            </a:r>
            <a:r>
              <a:rPr lang="fa-IR" altLang="en-US" smtClean="0">
                <a:solidFill>
                  <a:srgbClr val="FF0000"/>
                </a:solidFill>
                <a:cs typeface="B Nazanin" panose="00000400000000000000" pitchFamily="2" charset="-78"/>
              </a:rPr>
              <a:t>بیرونی</a:t>
            </a:r>
            <a:r>
              <a:rPr lang="fa-IR" altLang="en-US" smtClean="0">
                <a:cs typeface="B Nazanin" panose="00000400000000000000" pitchFamily="2" charset="-78"/>
              </a:rPr>
              <a:t> است .</a:t>
            </a:r>
          </a:p>
          <a:p>
            <a:pPr algn="r">
              <a:buFont typeface="Wingdings 2" panose="05020102010507070707" pitchFamily="18" charset="2"/>
              <a:buNone/>
            </a:pPr>
            <a:r>
              <a:rPr lang="fa-IR" altLang="en-US" smtClean="0">
                <a:cs typeface="B Nazanin" panose="00000400000000000000" pitchFamily="2" charset="-78"/>
              </a:rPr>
              <a:t>این نوع افسردگی از دو جهت با افسردگی طبیعی متفاوت است .</a:t>
            </a:r>
          </a:p>
          <a:p>
            <a:pPr algn="r">
              <a:buFont typeface="Wingdings 2" panose="05020102010507070707" pitchFamily="18" charset="2"/>
              <a:buNone/>
            </a:pPr>
            <a:r>
              <a:rPr lang="fa-IR" altLang="en-US" smtClean="0">
                <a:cs typeface="B Nazanin" panose="00000400000000000000" pitchFamily="2" charset="-78"/>
              </a:rPr>
              <a:t>1-</a:t>
            </a:r>
            <a:r>
              <a:rPr lang="fa-IR" altLang="en-US" smtClean="0">
                <a:solidFill>
                  <a:srgbClr val="FF0000"/>
                </a:solidFill>
                <a:cs typeface="B Nazanin" panose="00000400000000000000" pitchFamily="2" charset="-78"/>
              </a:rPr>
              <a:t> شدت </a:t>
            </a:r>
            <a:r>
              <a:rPr lang="fa-IR" altLang="en-US" smtClean="0">
                <a:cs typeface="B Nazanin" panose="00000400000000000000" pitchFamily="2" charset="-78"/>
              </a:rPr>
              <a:t>و حدت با محرک بیرونی</a:t>
            </a:r>
          </a:p>
          <a:p>
            <a:pPr algn="r">
              <a:buFont typeface="Wingdings 2" panose="05020102010507070707" pitchFamily="18" charset="2"/>
              <a:buNone/>
            </a:pPr>
            <a:r>
              <a:rPr lang="fa-IR" altLang="en-US" smtClean="0">
                <a:cs typeface="B Nazanin" panose="00000400000000000000" pitchFamily="2" charset="-78"/>
              </a:rPr>
              <a:t>2- خصوصیات </a:t>
            </a:r>
            <a:r>
              <a:rPr lang="fa-IR" altLang="en-US" smtClean="0">
                <a:solidFill>
                  <a:srgbClr val="FF0000"/>
                </a:solidFill>
                <a:cs typeface="B Nazanin" panose="00000400000000000000" pitchFamily="2" charset="-78"/>
              </a:rPr>
              <a:t>شخصیتی</a:t>
            </a:r>
          </a:p>
          <a:p>
            <a:pPr algn="r">
              <a:buFont typeface="Wingdings 2" panose="05020102010507070707" pitchFamily="18" charset="2"/>
              <a:buNone/>
            </a:pPr>
            <a:r>
              <a:rPr lang="fa-IR" altLang="en-US" smtClean="0">
                <a:cs typeface="B Nazanin" panose="00000400000000000000" pitchFamily="2" charset="-78"/>
              </a:rPr>
              <a:t>در افسردگی نوروتیک بیمار نسبت به امور زندگی بی علاقگی شدید پیدا میکند،دچار احساس طرد شدگی ،</a:t>
            </a:r>
            <a:r>
              <a:rPr lang="fa-IR" altLang="en-US" smtClean="0">
                <a:solidFill>
                  <a:srgbClr val="FF0000"/>
                </a:solidFill>
                <a:cs typeface="B Nazanin" panose="00000400000000000000" pitchFamily="2" charset="-78"/>
              </a:rPr>
              <a:t>تنهایی وبیچارگی </a:t>
            </a:r>
            <a:r>
              <a:rPr lang="fa-IR" altLang="en-US" smtClean="0">
                <a:cs typeface="B Nazanin" panose="00000400000000000000" pitchFamily="2" charset="-78"/>
              </a:rPr>
              <a:t>می کند. به آسانی می گرید . ممکن است به خودکشی فکر کند.</a:t>
            </a:r>
            <a:endParaRPr lang="en-US" altLang="en-US" smtClean="0">
              <a:cs typeface="B Nazanin" panose="00000400000000000000"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20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27651">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276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 calcmode="lin" valueType="num">
                                      <p:cBhvr>
                                        <p:cTn id="14" dur="1000" fill="hold"/>
                                        <p:tgtEl>
                                          <p:spTgt spid="27651">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7651">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7651">
                                            <p:txEl>
                                              <p:pRg st="2" end="2"/>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 calcmode="lin" valueType="num">
                                      <p:cBhvr>
                                        <p:cTn id="19" dur="1000" fill="hold"/>
                                        <p:tgtEl>
                                          <p:spTgt spid="27651">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27651">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27651">
                                            <p:txEl>
                                              <p:pRg st="3" end="3"/>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27651">
                                            <p:txEl>
                                              <p:pRg st="4" end="4"/>
                                            </p:txEl>
                                          </p:spTgt>
                                        </p:tgtEl>
                                        <p:attrNameLst>
                                          <p:attrName>style.visibility</p:attrName>
                                        </p:attrNameLst>
                                      </p:cBhvr>
                                      <p:to>
                                        <p:strVal val="visible"/>
                                      </p:to>
                                    </p:set>
                                    <p:anim calcmode="lin" valueType="num">
                                      <p:cBhvr>
                                        <p:cTn id="24" dur="1000" fill="hold"/>
                                        <p:tgtEl>
                                          <p:spTgt spid="27651">
                                            <p:txEl>
                                              <p:pRg st="4" end="4"/>
                                            </p:txEl>
                                          </p:spTgt>
                                        </p:tgtEl>
                                        <p:attrNameLst>
                                          <p:attrName>ppt_w</p:attrName>
                                        </p:attrNameLst>
                                      </p:cBhvr>
                                      <p:tavLst>
                                        <p:tav tm="0">
                                          <p:val>
                                            <p:strVal val="#ppt_w*0.70"/>
                                          </p:val>
                                        </p:tav>
                                        <p:tav tm="100000">
                                          <p:val>
                                            <p:strVal val="#ppt_w"/>
                                          </p:val>
                                        </p:tav>
                                      </p:tavLst>
                                    </p:anim>
                                    <p:anim calcmode="lin" valueType="num">
                                      <p:cBhvr>
                                        <p:cTn id="25" dur="1000" fill="hold"/>
                                        <p:tgtEl>
                                          <p:spTgt spid="27651">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27651">
                                            <p:txEl>
                                              <p:pRg st="4" end="4"/>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27651">
                                            <p:txEl>
                                              <p:pRg st="5" end="5"/>
                                            </p:txEl>
                                          </p:spTgt>
                                        </p:tgtEl>
                                        <p:attrNameLst>
                                          <p:attrName>style.visibility</p:attrName>
                                        </p:attrNameLst>
                                      </p:cBhvr>
                                      <p:to>
                                        <p:strVal val="visible"/>
                                      </p:to>
                                    </p:set>
                                    <p:anim calcmode="lin" valueType="num">
                                      <p:cBhvr>
                                        <p:cTn id="29" dur="1000" fill="hold"/>
                                        <p:tgtEl>
                                          <p:spTgt spid="27651">
                                            <p:txEl>
                                              <p:pRg st="5" end="5"/>
                                            </p:txEl>
                                          </p:spTgt>
                                        </p:tgtEl>
                                        <p:attrNameLst>
                                          <p:attrName>ppt_w</p:attrName>
                                        </p:attrNameLst>
                                      </p:cBhvr>
                                      <p:tavLst>
                                        <p:tav tm="0">
                                          <p:val>
                                            <p:strVal val="#ppt_w*0.70"/>
                                          </p:val>
                                        </p:tav>
                                        <p:tav tm="100000">
                                          <p:val>
                                            <p:strVal val="#ppt_w"/>
                                          </p:val>
                                        </p:tav>
                                      </p:tavLst>
                                    </p:anim>
                                    <p:anim calcmode="lin" valueType="num">
                                      <p:cBhvr>
                                        <p:cTn id="30" dur="1000" fill="hold"/>
                                        <p:tgtEl>
                                          <p:spTgt spid="27651">
                                            <p:txEl>
                                              <p:pRg st="5" end="5"/>
                                            </p:txEl>
                                          </p:spTgt>
                                        </p:tgtEl>
                                        <p:attrNameLst>
                                          <p:attrName>ppt_h</p:attrName>
                                        </p:attrNameLst>
                                      </p:cBhvr>
                                      <p:tavLst>
                                        <p:tav tm="0">
                                          <p:val>
                                            <p:strVal val="#ppt_h"/>
                                          </p:val>
                                        </p:tav>
                                        <p:tav tm="100000">
                                          <p:val>
                                            <p:strVal val="#ppt_h"/>
                                          </p:val>
                                        </p:tav>
                                      </p:tavLst>
                                    </p:anim>
                                    <p:animEffect transition="in" filter="fade">
                                      <p:cBhvr>
                                        <p:cTn id="31" dur="1000"/>
                                        <p:tgtEl>
                                          <p:spTgt spid="27651">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nodeType="clickEffect">
                                  <p:stCondLst>
                                    <p:cond delay="0"/>
                                  </p:stCondLst>
                                  <p:childTnLst>
                                    <p:set>
                                      <p:cBhvr>
                                        <p:cTn id="35" dur="1" fill="hold">
                                          <p:stCondLst>
                                            <p:cond delay="0"/>
                                          </p:stCondLst>
                                        </p:cTn>
                                        <p:tgtEl>
                                          <p:spTgt spid="27651">
                                            <p:txEl>
                                              <p:pRg st="6" end="6"/>
                                            </p:txEl>
                                          </p:spTgt>
                                        </p:tgtEl>
                                        <p:attrNameLst>
                                          <p:attrName>style.visibility</p:attrName>
                                        </p:attrNameLst>
                                      </p:cBhvr>
                                      <p:to>
                                        <p:strVal val="visible"/>
                                      </p:to>
                                    </p:set>
                                    <p:anim calcmode="lin" valueType="num">
                                      <p:cBhvr>
                                        <p:cTn id="36" dur="2000" fill="hold"/>
                                        <p:tgtEl>
                                          <p:spTgt spid="27651">
                                            <p:txEl>
                                              <p:pRg st="6" end="6"/>
                                            </p:txEl>
                                          </p:spTgt>
                                        </p:tgtEl>
                                        <p:attrNameLst>
                                          <p:attrName>ppt_w</p:attrName>
                                        </p:attrNameLst>
                                      </p:cBhvr>
                                      <p:tavLst>
                                        <p:tav tm="0">
                                          <p:val>
                                            <p:fltVal val="0"/>
                                          </p:val>
                                        </p:tav>
                                        <p:tav tm="100000">
                                          <p:val>
                                            <p:strVal val="#ppt_w"/>
                                          </p:val>
                                        </p:tav>
                                      </p:tavLst>
                                    </p:anim>
                                    <p:anim calcmode="lin" valueType="num">
                                      <p:cBhvr>
                                        <p:cTn id="37" dur="2000" fill="hold"/>
                                        <p:tgtEl>
                                          <p:spTgt spid="27651">
                                            <p:txEl>
                                              <p:pRg st="6" end="6"/>
                                            </p:txEl>
                                          </p:spTgt>
                                        </p:tgtEl>
                                        <p:attrNameLst>
                                          <p:attrName>ppt_h</p:attrName>
                                        </p:attrNameLst>
                                      </p:cBhvr>
                                      <p:tavLst>
                                        <p:tav tm="0">
                                          <p:val>
                                            <p:fltVal val="0"/>
                                          </p:val>
                                        </p:tav>
                                        <p:tav tm="100000">
                                          <p:val>
                                            <p:strVal val="#ppt_h"/>
                                          </p:val>
                                        </p:tav>
                                      </p:tavLst>
                                    </p:anim>
                                    <p:animEffect transition="in" filter="fade">
                                      <p:cBhvr>
                                        <p:cTn id="38" dur="20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57200" y="333375"/>
            <a:ext cx="8229600" cy="5792788"/>
          </a:xfrm>
        </p:spPr>
        <p:txBody>
          <a:bodyPr/>
          <a:lstStyle/>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r>
              <a:rPr lang="en-US" altLang="en-US" sz="3200" b="1" smtClean="0">
                <a:cs typeface="Arial" panose="020B0604020202020204" pitchFamily="34" charset="0"/>
              </a:rPr>
              <a:t>Postnatal</a:t>
            </a:r>
            <a:r>
              <a:rPr lang="fa-IR" altLang="en-US" sz="3200" b="1" smtClean="0">
                <a:cs typeface="Arial" panose="020B0604020202020204" pitchFamily="34" charset="0"/>
              </a:rPr>
              <a:t> </a:t>
            </a:r>
            <a:r>
              <a:rPr lang="en-US" altLang="en-US" sz="3200" b="1" smtClean="0">
                <a:cs typeface="Arial" panose="020B0604020202020204" pitchFamily="34" charset="0"/>
              </a:rPr>
              <a:t>.D (baby blues)</a:t>
            </a:r>
          </a:p>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r>
              <a:rPr lang="en-US" altLang="en-US" sz="3200" b="1" smtClean="0">
                <a:cs typeface="Arial" panose="020B0604020202020204" pitchFamily="34" charset="0"/>
              </a:rPr>
              <a:t>Seasonal affective disorder (S.A.D)</a:t>
            </a:r>
          </a:p>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r>
              <a:rPr lang="en-US" altLang="en-US" sz="3200" b="1" smtClean="0">
                <a:cs typeface="Arial" panose="020B0604020202020204" pitchFamily="34" charset="0"/>
              </a:rPr>
              <a:t>Dysthymia</a:t>
            </a:r>
          </a:p>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endParaRPr lang="en-US" altLang="en-US" sz="3200" b="1" smtClean="0">
              <a:cs typeface="Arial" panose="020B0604020202020204" pitchFamily="34" charset="0"/>
            </a:endParaRPr>
          </a:p>
          <a:p>
            <a:pPr eaLnBrk="1" hangingPunct="1">
              <a:buFont typeface="Wingdings" panose="05000000000000000000" pitchFamily="2" charset="2"/>
              <a:buChar char="q"/>
            </a:pPr>
            <a:endParaRPr lang="en-US" altLang="en-US" sz="3200" b="1" smtClean="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dissolve">
                                      <p:cBhvr>
                                        <p:cTn id="7" dur="500"/>
                                        <p:tgtEl>
                                          <p:spTgt spid="614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147">
                                            <p:txEl>
                                              <p:pRg st="4" end="4"/>
                                            </p:txEl>
                                          </p:spTgt>
                                        </p:tgtEl>
                                        <p:attrNameLst>
                                          <p:attrName>style.visibility</p:attrName>
                                        </p:attrNameLst>
                                      </p:cBhvr>
                                      <p:to>
                                        <p:strVal val="visible"/>
                                      </p:to>
                                    </p:set>
                                    <p:animEffect transition="in" filter="dissolve">
                                      <p:cBhvr>
                                        <p:cTn id="12" dur="500"/>
                                        <p:tgtEl>
                                          <p:spTgt spid="614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6147">
                                            <p:txEl>
                                              <p:pRg st="6" end="6"/>
                                            </p:txEl>
                                          </p:spTgt>
                                        </p:tgtEl>
                                        <p:attrNameLst>
                                          <p:attrName>style.visibility</p:attrName>
                                        </p:attrNameLst>
                                      </p:cBhvr>
                                      <p:to>
                                        <p:strVal val="visible"/>
                                      </p:to>
                                    </p:set>
                                    <p:animEffect transition="in" filter="dissolve">
                                      <p:cBhvr>
                                        <p:cTn id="17"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28625" y="274638"/>
            <a:ext cx="8258175" cy="1143000"/>
          </a:xfrm>
        </p:spPr>
        <p:txBody>
          <a:bodyPr/>
          <a:lstStyle/>
          <a:p>
            <a:pPr algn="r"/>
            <a:r>
              <a:rPr lang="fa-IR" altLang="en-US" sz="3600" smtClean="0">
                <a:cs typeface="B Koodak" pitchFamily="2" charset="0"/>
              </a:rPr>
              <a:t>افسردگي را مي توان با انواع غذاها درمان كرد</a:t>
            </a:r>
            <a:endParaRPr lang="en-US" altLang="en-US" sz="3600" smtClean="0">
              <a:cs typeface="B Koodak" pitchFamily="2" charset="0"/>
            </a:endParaRPr>
          </a:p>
        </p:txBody>
      </p:sp>
      <p:sp>
        <p:nvSpPr>
          <p:cNvPr id="3" name="Content Placeholder 2"/>
          <p:cNvSpPr>
            <a:spLocks noGrp="1"/>
          </p:cNvSpPr>
          <p:nvPr>
            <p:ph sz="quarter" idx="1"/>
          </p:nvPr>
        </p:nvSpPr>
        <p:spPr>
          <a:xfrm>
            <a:off x="914400" y="1447800"/>
            <a:ext cx="7772400" cy="5053013"/>
          </a:xfrm>
        </p:spPr>
        <p:txBody>
          <a:bodyPr/>
          <a:lstStyle/>
          <a:p>
            <a:pPr algn="ctr">
              <a:buFont typeface="Wingdings 2" panose="05020102010507070707" pitchFamily="18" charset="2"/>
              <a:buNone/>
              <a:defRPr/>
            </a:pPr>
            <a:endParaRPr lang="fa-IR" dirty="0" smtClean="0">
              <a:cs typeface="B Koodak" pitchFamily="2" charset="-78"/>
            </a:endParaRPr>
          </a:p>
          <a:p>
            <a:pPr algn="ctr">
              <a:buFont typeface="Wingdings 2" panose="05020102010507070707" pitchFamily="18" charset="2"/>
              <a:buNone/>
              <a:defRPr/>
            </a:pPr>
            <a:r>
              <a:rPr lang="fa-IR" dirty="0" smtClean="0">
                <a:cs typeface="B Koodak" pitchFamily="2" charset="-78"/>
              </a:rPr>
              <a:t>روغن ماهي، ويتامين ها و رژيم غذايي سرشار از ميوه و سبزي به كنترل علائم افسردگي در افراد كمك مي كند.</a:t>
            </a:r>
          </a:p>
          <a:p>
            <a:pPr algn="ctr">
              <a:buFont typeface="Wingdings 2" panose="05020102010507070707" pitchFamily="18" charset="2"/>
              <a:buNone/>
              <a:defRPr/>
            </a:pPr>
            <a:r>
              <a:rPr lang="fa-IR" dirty="0" smtClean="0">
                <a:cs typeface="B Koodak" pitchFamily="2" charset="-78"/>
              </a:rPr>
              <a:t/>
            </a:r>
            <a:br>
              <a:rPr lang="fa-IR" dirty="0" smtClean="0">
                <a:cs typeface="B Koodak" pitchFamily="2" charset="-78"/>
              </a:rPr>
            </a:br>
            <a:r>
              <a:rPr lang="fa-IR" dirty="0" smtClean="0">
                <a:cs typeface="B Koodak" pitchFamily="2" charset="-78"/>
              </a:rPr>
              <a:t>مواد غذايي شامل اسيدهاي چرب اشباع نشده و ويتامين (ب) تاثيرات بالقوه اي روي خلق و خوي افراد داشته و خلق را با افزايش جذب پيام آوران شيميايي در مغز بالا مي برد،  </a:t>
            </a:r>
          </a:p>
          <a:p>
            <a:pPr algn="ctr">
              <a:buFont typeface="Wingdings 2" panose="05020102010507070707" pitchFamily="18" charset="2"/>
              <a:buNone/>
              <a:defRPr/>
            </a:pPr>
            <a:r>
              <a:rPr lang="fa-IR" dirty="0" smtClean="0">
                <a:solidFill>
                  <a:schemeClr val="tx1">
                    <a:lumMod val="50000"/>
                    <a:lumOff val="50000"/>
                  </a:schemeClr>
                </a:solidFill>
                <a:cs typeface="B Koodak" pitchFamily="2" charset="-78"/>
              </a:rPr>
              <a:t>همچنين تحقيقات وپژوهش های انجام گرفته  </a:t>
            </a:r>
          </a:p>
          <a:p>
            <a:pPr algn="ctr">
              <a:buFont typeface="Wingdings 2" panose="05020102010507070707" pitchFamily="18" charset="2"/>
              <a:buNone/>
              <a:defRPr/>
            </a:pPr>
            <a:r>
              <a:rPr lang="fa-IR" dirty="0" smtClean="0">
                <a:cs typeface="B Koodak" pitchFamily="2" charset="-78"/>
              </a:rPr>
              <a:t>نشان مي دهد ماهي و روغن آن مخصوصاً چربي امگا 3 افراد را از افسردگي محافظت مي كند.</a:t>
            </a:r>
            <a:br>
              <a:rPr lang="fa-IR" dirty="0" smtClean="0">
                <a:cs typeface="B Koodak" pitchFamily="2" charset="-78"/>
              </a:rPr>
            </a:br>
            <a:endParaRPr lang="en-US" dirty="0">
              <a:cs typeface="B Koodak" pitchFamily="2" charset="-78"/>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2"/>
          <p:cNvSpPr>
            <a:spLocks noGrp="1"/>
          </p:cNvSpPr>
          <p:nvPr>
            <p:ph type="title"/>
          </p:nvPr>
        </p:nvSpPr>
        <p:spPr/>
        <p:txBody>
          <a:bodyPr/>
          <a:lstStyle/>
          <a:p>
            <a:pPr algn="ctr" eaLnBrk="1" hangingPunct="1"/>
            <a:r>
              <a:rPr lang="fa-IR" altLang="en-US" sz="3200" b="1" u="sng" smtClean="0">
                <a:solidFill>
                  <a:srgbClr val="0070C0"/>
                </a:solidFill>
                <a:cs typeface="B Koodak" pitchFamily="2" charset="0"/>
              </a:rPr>
              <a:t>مداخلات دربیماران افسرده</a:t>
            </a:r>
            <a:endParaRPr lang="en-US" altLang="en-US" sz="3200" b="1" u="sng" smtClean="0">
              <a:solidFill>
                <a:srgbClr val="0070C0"/>
              </a:solidFill>
              <a:cs typeface="B Koodak" pitchFamily="2" charset="0"/>
            </a:endParaRPr>
          </a:p>
        </p:txBody>
      </p:sp>
      <p:sp>
        <p:nvSpPr>
          <p:cNvPr id="43011" name="Content Placeholder 1"/>
          <p:cNvSpPr>
            <a:spLocks noGrp="1"/>
          </p:cNvSpPr>
          <p:nvPr>
            <p:ph idx="1"/>
          </p:nvPr>
        </p:nvSpPr>
        <p:spPr/>
        <p:txBody>
          <a:bodyPr/>
          <a:lstStyle/>
          <a:p>
            <a:pPr algn="r" rtl="1" eaLnBrk="1" hangingPunct="1">
              <a:buFont typeface="Wingdings" panose="05000000000000000000" pitchFamily="2" charset="2"/>
              <a:buChar char="v"/>
            </a:pPr>
            <a:r>
              <a:rPr lang="fa-IR" altLang="en-US" b="1" smtClean="0">
                <a:solidFill>
                  <a:srgbClr val="0070C0"/>
                </a:solidFill>
                <a:cs typeface="B Koodak" pitchFamily="2" charset="0"/>
              </a:rPr>
              <a:t> </a:t>
            </a:r>
            <a:r>
              <a:rPr lang="fa-IR" altLang="en-US" b="1" smtClean="0">
                <a:solidFill>
                  <a:srgbClr val="FF0000"/>
                </a:solidFill>
                <a:cs typeface="B Koodak" pitchFamily="2" charset="0"/>
              </a:rPr>
              <a:t>توانایی بالقوه جهت تخطی وتجاوز به جانب خود</a:t>
            </a:r>
          </a:p>
          <a:p>
            <a:pPr algn="r" rtl="1" eaLnBrk="1" hangingPunct="1">
              <a:buFont typeface="Wingdings 3" panose="05040102010807070707" pitchFamily="18" charset="2"/>
              <a:buNone/>
            </a:pPr>
            <a:r>
              <a:rPr lang="fa-IR" altLang="en-US" b="1" smtClean="0">
                <a:solidFill>
                  <a:srgbClr val="0070C0"/>
                </a:solidFill>
                <a:cs typeface="B Koodak" pitchFamily="2" charset="0"/>
              </a:rPr>
              <a:t>      </a:t>
            </a:r>
            <a:r>
              <a:rPr lang="fa-IR" altLang="en-US" b="1" smtClean="0">
                <a:solidFill>
                  <a:srgbClr val="002060"/>
                </a:solidFill>
                <a:cs typeface="B Koodak" pitchFamily="2" charset="0"/>
              </a:rPr>
              <a:t>1- مستقیما از بیمار سوال کنید.........</a:t>
            </a:r>
          </a:p>
          <a:p>
            <a:pPr algn="r" rtl="1" eaLnBrk="1" hangingPunct="1">
              <a:buFont typeface="Wingdings 3" panose="05040102010807070707" pitchFamily="18" charset="2"/>
              <a:buNone/>
            </a:pPr>
            <a:r>
              <a:rPr lang="fa-IR" altLang="en-US" b="1" smtClean="0">
                <a:solidFill>
                  <a:srgbClr val="002060"/>
                </a:solidFill>
                <a:cs typeface="B Koodak" pitchFamily="2" charset="0"/>
              </a:rPr>
              <a:t>      2- محیط امنی برای بیمار ایجاد کنید....</a:t>
            </a:r>
          </a:p>
          <a:p>
            <a:pPr algn="r" rtl="1" eaLnBrk="1" hangingPunct="1">
              <a:buFont typeface="Wingdings 3" panose="05040102010807070707" pitchFamily="18" charset="2"/>
              <a:buNone/>
            </a:pPr>
            <a:r>
              <a:rPr lang="fa-IR" altLang="en-US" b="1" smtClean="0">
                <a:solidFill>
                  <a:srgbClr val="002060"/>
                </a:solidFill>
                <a:cs typeface="B Koodak" pitchFamily="2" charset="0"/>
              </a:rPr>
              <a:t>      3- با بیمارتعهد شفاهی مبنی بر......</a:t>
            </a:r>
          </a:p>
          <a:p>
            <a:pPr algn="r" rtl="1" eaLnBrk="1" hangingPunct="1">
              <a:buFont typeface="Wingdings 3" panose="05040102010807070707" pitchFamily="18" charset="2"/>
              <a:buNone/>
            </a:pPr>
            <a:r>
              <a:rPr lang="fa-IR" altLang="en-US" b="1" smtClean="0">
                <a:solidFill>
                  <a:srgbClr val="002060"/>
                </a:solidFill>
                <a:cs typeface="B Koodak" pitchFamily="2" charset="0"/>
              </a:rPr>
              <a:t>      4- از بیمار قول بگیرید تا در صورت وجود افکار مبنی بر....</a:t>
            </a:r>
          </a:p>
          <a:p>
            <a:pPr algn="r" rtl="1" eaLnBrk="1" hangingPunct="1">
              <a:buFont typeface="Wingdings 3" panose="05040102010807070707" pitchFamily="18" charset="2"/>
              <a:buNone/>
            </a:pPr>
            <a:r>
              <a:rPr lang="fa-IR" altLang="en-US" b="1" smtClean="0">
                <a:solidFill>
                  <a:srgbClr val="002060"/>
                </a:solidFill>
                <a:cs typeface="B Koodak" pitchFamily="2" charset="0"/>
              </a:rPr>
              <a:t>      5- بیمار را تشویق کنید تا احساسات خود را ......</a:t>
            </a:r>
          </a:p>
          <a:p>
            <a:pPr algn="r" rtl="1" eaLnBrk="1" hangingPunct="1">
              <a:buFont typeface="Wingdings 3" panose="05040102010807070707" pitchFamily="18" charset="2"/>
              <a:buNone/>
            </a:pPr>
            <a:r>
              <a:rPr lang="fa-IR" altLang="en-US" b="1" smtClean="0">
                <a:solidFill>
                  <a:srgbClr val="002060"/>
                </a:solidFill>
                <a:cs typeface="B Koodak" pitchFamily="2" charset="0"/>
              </a:rPr>
              <a:t>      6- اجازه دهید بیمار احساسات خصمانه خود را در حد مناسب       وابراز کند و روش امنی جهت تخلیه خصومت برای او فراهم کنید </a:t>
            </a:r>
          </a:p>
          <a:p>
            <a:pPr algn="r" rtl="1" eaLnBrk="1" hangingPunct="1">
              <a:buFont typeface="Wingdings 3" panose="05040102010807070707" pitchFamily="18" charset="2"/>
              <a:buNone/>
            </a:pPr>
            <a:r>
              <a:rPr lang="fa-IR" altLang="en-US" b="1" smtClean="0">
                <a:solidFill>
                  <a:srgbClr val="002060"/>
                </a:solidFill>
                <a:cs typeface="B Koodak" pitchFamily="2" charset="0"/>
              </a:rPr>
              <a:t>      7- با بیمار وقت صرف کنید</a:t>
            </a:r>
            <a:endParaRPr lang="en-US" altLang="en-US" b="1"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p:cTn id="7" dur="1000" fill="hold"/>
                                        <p:tgtEl>
                                          <p:spTgt spid="4301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301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301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43011">
                                            <p:txEl>
                                              <p:pRg st="1" end="1"/>
                                            </p:txEl>
                                          </p:spTgt>
                                        </p:tgtEl>
                                        <p:attrNameLst>
                                          <p:attrName>style.visibility</p:attrName>
                                        </p:attrNameLst>
                                      </p:cBhvr>
                                      <p:to>
                                        <p:strVal val="visible"/>
                                      </p:to>
                                    </p:set>
                                    <p:animEffect transition="in" filter="diamond(in)">
                                      <p:cBhvr>
                                        <p:cTn id="14" dur="2000"/>
                                        <p:tgtEl>
                                          <p:spTgt spid="43011">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Effect transition="in" filter="diamond(in)">
                                      <p:cBhvr>
                                        <p:cTn id="19" dur="1000"/>
                                        <p:tgtEl>
                                          <p:spTgt spid="43011">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5" presetClass="entr" presetSubtype="0" fill="hold" nodeType="clickEffect">
                                  <p:stCondLst>
                                    <p:cond delay="0"/>
                                  </p:stCondLst>
                                  <p:childTnLst>
                                    <p:set>
                                      <p:cBhvr>
                                        <p:cTn id="23" dur="1" fill="hold">
                                          <p:stCondLst>
                                            <p:cond delay="0"/>
                                          </p:stCondLst>
                                        </p:cTn>
                                        <p:tgtEl>
                                          <p:spTgt spid="43011">
                                            <p:txEl>
                                              <p:pRg st="3" end="3"/>
                                            </p:txEl>
                                          </p:spTgt>
                                        </p:tgtEl>
                                        <p:attrNameLst>
                                          <p:attrName>style.visibility</p:attrName>
                                        </p:attrNameLst>
                                      </p:cBhvr>
                                      <p:to>
                                        <p:strVal val="visible"/>
                                      </p:to>
                                    </p:set>
                                    <p:anim calcmode="lin" valueType="num">
                                      <p:cBhvr>
                                        <p:cTn id="24" dur="1000" fill="hold"/>
                                        <p:tgtEl>
                                          <p:spTgt spid="43011">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43011">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43011">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Effect transition="in" filter="diamond(in)">
                                      <p:cBhvr>
                                        <p:cTn id="31" dur="2000"/>
                                        <p:tgtEl>
                                          <p:spTgt spid="43011">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ntr" presetSubtype="16" fill="hold" nodeType="clickEffect">
                                  <p:stCondLst>
                                    <p:cond delay="0"/>
                                  </p:stCondLst>
                                  <p:childTnLst>
                                    <p:set>
                                      <p:cBhvr>
                                        <p:cTn id="35" dur="1" fill="hold">
                                          <p:stCondLst>
                                            <p:cond delay="0"/>
                                          </p:stCondLst>
                                        </p:cTn>
                                        <p:tgtEl>
                                          <p:spTgt spid="43011">
                                            <p:txEl>
                                              <p:pRg st="5" end="5"/>
                                            </p:txEl>
                                          </p:spTgt>
                                        </p:tgtEl>
                                        <p:attrNameLst>
                                          <p:attrName>style.visibility</p:attrName>
                                        </p:attrNameLst>
                                      </p:cBhvr>
                                      <p:to>
                                        <p:strVal val="visible"/>
                                      </p:to>
                                    </p:set>
                                    <p:animEffect transition="in" filter="diamond(in)">
                                      <p:cBhvr>
                                        <p:cTn id="36" dur="2000"/>
                                        <p:tgtEl>
                                          <p:spTgt spid="43011">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8" presetClass="entr" presetSubtype="16" fill="hold" nodeType="clickEffect">
                                  <p:stCondLst>
                                    <p:cond delay="0"/>
                                  </p:stCondLst>
                                  <p:childTnLst>
                                    <p:set>
                                      <p:cBhvr>
                                        <p:cTn id="40" dur="1" fill="hold">
                                          <p:stCondLst>
                                            <p:cond delay="0"/>
                                          </p:stCondLst>
                                        </p:cTn>
                                        <p:tgtEl>
                                          <p:spTgt spid="43011">
                                            <p:txEl>
                                              <p:pRg st="6" end="6"/>
                                            </p:txEl>
                                          </p:spTgt>
                                        </p:tgtEl>
                                        <p:attrNameLst>
                                          <p:attrName>style.visibility</p:attrName>
                                        </p:attrNameLst>
                                      </p:cBhvr>
                                      <p:to>
                                        <p:strVal val="visible"/>
                                      </p:to>
                                    </p:set>
                                    <p:animEffect transition="in" filter="diamond(in)">
                                      <p:cBhvr>
                                        <p:cTn id="41" dur="2000"/>
                                        <p:tgtEl>
                                          <p:spTgt spid="43011">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8" presetClass="entr" presetSubtype="16" fill="hold" nodeType="clickEffect">
                                  <p:stCondLst>
                                    <p:cond delay="0"/>
                                  </p:stCondLst>
                                  <p:childTnLst>
                                    <p:set>
                                      <p:cBhvr>
                                        <p:cTn id="45" dur="1" fill="hold">
                                          <p:stCondLst>
                                            <p:cond delay="0"/>
                                          </p:stCondLst>
                                        </p:cTn>
                                        <p:tgtEl>
                                          <p:spTgt spid="43011">
                                            <p:txEl>
                                              <p:pRg st="7" end="7"/>
                                            </p:txEl>
                                          </p:spTgt>
                                        </p:tgtEl>
                                        <p:attrNameLst>
                                          <p:attrName>style.visibility</p:attrName>
                                        </p:attrNameLst>
                                      </p:cBhvr>
                                      <p:to>
                                        <p:strVal val="visible"/>
                                      </p:to>
                                    </p:set>
                                    <p:animEffect transition="in" filter="diamond(in)">
                                      <p:cBhvr>
                                        <p:cTn id="46" dur="2000"/>
                                        <p:tgtEl>
                                          <p:spTgt spid="430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p:nvPr>
        </p:nvSpPr>
        <p:spPr/>
        <p:txBody>
          <a:bodyPr/>
          <a:lstStyle/>
          <a:p>
            <a:pPr algn="r" eaLnBrk="1" hangingPunct="1"/>
            <a:r>
              <a:rPr lang="fa-IR" altLang="en-US" sz="3200" b="1" u="sng" smtClean="0">
                <a:solidFill>
                  <a:srgbClr val="FF0000"/>
                </a:solidFill>
                <a:cs typeface="B Koodak" pitchFamily="2" charset="0"/>
              </a:rPr>
              <a:t>اشکال در خود پنداری </a:t>
            </a:r>
            <a:r>
              <a:rPr lang="fa-IR" altLang="en-US" sz="3200" b="1" smtClean="0">
                <a:solidFill>
                  <a:srgbClr val="FF0000"/>
                </a:solidFill>
                <a:cs typeface="B Koodak" pitchFamily="2" charset="0"/>
              </a:rPr>
              <a:t/>
            </a:r>
            <a:br>
              <a:rPr lang="fa-IR" altLang="en-US" sz="3200" b="1" smtClean="0">
                <a:solidFill>
                  <a:srgbClr val="FF0000"/>
                </a:solidFill>
                <a:cs typeface="B Koodak" pitchFamily="2" charset="0"/>
              </a:rPr>
            </a:br>
            <a:r>
              <a:rPr lang="fa-IR" altLang="en-US" sz="3200" b="1" smtClean="0">
                <a:solidFill>
                  <a:srgbClr val="FF0000"/>
                </a:solidFill>
                <a:cs typeface="B Koodak" pitchFamily="2" charset="0"/>
              </a:rPr>
              <a:t>عزت نفس پایین :</a:t>
            </a:r>
            <a:endParaRPr lang="en-US" altLang="en-US" sz="3200" b="1" smtClean="0">
              <a:solidFill>
                <a:srgbClr val="FF0000"/>
              </a:solidFill>
              <a:cs typeface="B Koodak" pitchFamily="2" charset="0"/>
            </a:endParaRPr>
          </a:p>
        </p:txBody>
      </p:sp>
      <p:sp>
        <p:nvSpPr>
          <p:cNvPr id="44035" name="Content Placeholder 1"/>
          <p:cNvSpPr>
            <a:spLocks noGrp="1"/>
          </p:cNvSpPr>
          <p:nvPr>
            <p:ph idx="1"/>
          </p:nvPr>
        </p:nvSpPr>
        <p:spPr>
          <a:xfrm>
            <a:off x="214313" y="1447800"/>
            <a:ext cx="8472487" cy="4572000"/>
          </a:xfrm>
        </p:spPr>
        <p:txBody>
          <a:bodyPr/>
          <a:lstStyle/>
          <a:p>
            <a:pPr algn="r" rtl="1" eaLnBrk="1" hangingPunct="1">
              <a:buFont typeface="Wingdings 2" panose="05020102010507070707" pitchFamily="18" charset="2"/>
              <a:buNone/>
            </a:pPr>
            <a:r>
              <a:rPr lang="fa-IR" altLang="en-US" smtClean="0">
                <a:solidFill>
                  <a:srgbClr val="002060"/>
                </a:solidFill>
                <a:cs typeface="B Koodak" pitchFamily="2" charset="0"/>
              </a:rPr>
              <a:t>1- بیمار و رفتار منفی او را قبول کنید</a:t>
            </a:r>
          </a:p>
          <a:p>
            <a:pPr algn="r" rtl="1" eaLnBrk="1" hangingPunct="1">
              <a:buFont typeface="Wingdings 2" panose="05020102010507070707" pitchFamily="18" charset="2"/>
              <a:buNone/>
            </a:pPr>
            <a:r>
              <a:rPr lang="fa-IR" altLang="en-US" smtClean="0">
                <a:solidFill>
                  <a:srgbClr val="002060"/>
                </a:solidFill>
                <a:cs typeface="B Koodak" pitchFamily="2" charset="0"/>
              </a:rPr>
              <a:t>2- به منظورانتقال پذیرفته شدن بیمار و افزایش احساس خود ارزشمندی در وی زمانی را با ......</a:t>
            </a:r>
          </a:p>
          <a:p>
            <a:pPr algn="r" rtl="1" eaLnBrk="1" hangingPunct="1">
              <a:buFont typeface="Wingdings 2" panose="05020102010507070707" pitchFamily="18" charset="2"/>
              <a:buNone/>
            </a:pPr>
            <a:r>
              <a:rPr lang="fa-IR" altLang="en-US" smtClean="0">
                <a:solidFill>
                  <a:srgbClr val="002060"/>
                </a:solidFill>
                <a:cs typeface="B Koodak" pitchFamily="2" charset="0"/>
              </a:rPr>
              <a:t>3- شرکت در فعالیت های گروهی را که از آن بیمار باز خوردمثبت...</a:t>
            </a:r>
          </a:p>
          <a:p>
            <a:pPr algn="r" rtl="1" eaLnBrk="1" hangingPunct="1">
              <a:buFont typeface="Wingdings 2" panose="05020102010507070707" pitchFamily="18" charset="2"/>
              <a:buNone/>
            </a:pPr>
            <a:r>
              <a:rPr lang="fa-IR" altLang="en-US" smtClean="0">
                <a:solidFill>
                  <a:srgbClr val="002060"/>
                </a:solidFill>
                <a:cs typeface="B Koodak" pitchFamily="2" charset="0"/>
              </a:rPr>
              <a:t>4-به بیمارکمک کنید تا جنبه هایی از خود را که علاقه مند به تغییر است مورد شناسایی قرار دهید .....</a:t>
            </a:r>
          </a:p>
          <a:p>
            <a:pPr algn="r" rtl="1" eaLnBrk="1" hangingPunct="1">
              <a:buFont typeface="Wingdings 2" panose="05020102010507070707" pitchFamily="18" charset="2"/>
              <a:buNone/>
            </a:pPr>
            <a:r>
              <a:rPr lang="fa-IR" altLang="en-US" smtClean="0">
                <a:solidFill>
                  <a:srgbClr val="002060"/>
                </a:solidFill>
                <a:cs typeface="B Koodak" pitchFamily="2" charset="0"/>
              </a:rPr>
              <a:t>5- به تدریج بیمار راکمک کنید مسئولیت رفتار خود راقبول کند . تا بتواند بطورمستقل فعالیت کند .</a:t>
            </a:r>
          </a:p>
          <a:p>
            <a:pPr algn="r" rtl="1" eaLnBrk="1" hangingPunct="1">
              <a:buFont typeface="Wingdings 2" panose="05020102010507070707" pitchFamily="18" charset="2"/>
              <a:buNone/>
            </a:pPr>
            <a:r>
              <a:rPr lang="fa-IR" altLang="en-US" smtClean="0">
                <a:solidFill>
                  <a:srgbClr val="002060"/>
                </a:solidFill>
                <a:cs typeface="B Koodak" pitchFamily="2" charset="0"/>
              </a:rPr>
              <a:t>6- توانمندیهای بیمار را شناسایی کنید،روشهای سهل و ساده رسیدن به موفقیت را به بیمار پیشنهاد کنید .( بازخورد مثبت دهید )</a:t>
            </a:r>
          </a:p>
          <a:p>
            <a:pPr algn="r" rtl="1" eaLnBrk="1" hangingPunct="1">
              <a:buFont typeface="Wingdings 2" panose="05020102010507070707" pitchFamily="18" charset="2"/>
              <a:buNone/>
            </a:pPr>
            <a:r>
              <a:rPr lang="fa-IR" altLang="en-US" smtClean="0">
                <a:solidFill>
                  <a:srgbClr val="002060"/>
                </a:solidFill>
                <a:cs typeface="B Koodak" pitchFamily="2" charset="0"/>
              </a:rPr>
              <a:t>  </a:t>
            </a: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Left)">
                                      <p:cBhvr>
                                        <p:cTn id="7" dur="1000"/>
                                        <p:tgtEl>
                                          <p:spTgt spid="44035">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strips(downLeft)">
                                      <p:cBhvr>
                                        <p:cTn id="10" dur="1000"/>
                                        <p:tgtEl>
                                          <p:spTgt spid="440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animEffect transition="in" filter="strips(downLeft)">
                                      <p:cBhvr>
                                        <p:cTn id="15" dur="1000"/>
                                        <p:tgtEl>
                                          <p:spTgt spid="4403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nodeType="clickEffect">
                                  <p:stCondLst>
                                    <p:cond delay="0"/>
                                  </p:stCondLst>
                                  <p:childTnLst>
                                    <p:set>
                                      <p:cBhvr>
                                        <p:cTn id="19" dur="1" fill="hold">
                                          <p:stCondLst>
                                            <p:cond delay="0"/>
                                          </p:stCondLst>
                                        </p:cTn>
                                        <p:tgtEl>
                                          <p:spTgt spid="44035">
                                            <p:txEl>
                                              <p:pRg st="3" end="3"/>
                                            </p:txEl>
                                          </p:spTgt>
                                        </p:tgtEl>
                                        <p:attrNameLst>
                                          <p:attrName>style.visibility</p:attrName>
                                        </p:attrNameLst>
                                      </p:cBhvr>
                                      <p:to>
                                        <p:strVal val="visible"/>
                                      </p:to>
                                    </p:set>
                                    <p:animEffect transition="in" filter="strips(downLeft)">
                                      <p:cBhvr>
                                        <p:cTn id="20" dur="500"/>
                                        <p:tgtEl>
                                          <p:spTgt spid="4403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nodeType="clickEffect">
                                  <p:stCondLst>
                                    <p:cond delay="0"/>
                                  </p:stCondLst>
                                  <p:childTnLst>
                                    <p:set>
                                      <p:cBhvr>
                                        <p:cTn id="24" dur="1" fill="hold">
                                          <p:stCondLst>
                                            <p:cond delay="0"/>
                                          </p:stCondLst>
                                        </p:cTn>
                                        <p:tgtEl>
                                          <p:spTgt spid="44035">
                                            <p:txEl>
                                              <p:pRg st="4" end="4"/>
                                            </p:txEl>
                                          </p:spTgt>
                                        </p:tgtEl>
                                        <p:attrNameLst>
                                          <p:attrName>style.visibility</p:attrName>
                                        </p:attrNameLst>
                                      </p:cBhvr>
                                      <p:to>
                                        <p:strVal val="visible"/>
                                      </p:to>
                                    </p:set>
                                    <p:animEffect transition="in" filter="strips(downLeft)">
                                      <p:cBhvr>
                                        <p:cTn id="25" dur="1000"/>
                                        <p:tgtEl>
                                          <p:spTgt spid="44035">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nodeType="clickEffect">
                                  <p:stCondLst>
                                    <p:cond delay="0"/>
                                  </p:stCondLst>
                                  <p:childTnLst>
                                    <p:set>
                                      <p:cBhvr>
                                        <p:cTn id="29" dur="1" fill="hold">
                                          <p:stCondLst>
                                            <p:cond delay="0"/>
                                          </p:stCondLst>
                                        </p:cTn>
                                        <p:tgtEl>
                                          <p:spTgt spid="44035">
                                            <p:txEl>
                                              <p:pRg st="5" end="5"/>
                                            </p:txEl>
                                          </p:spTgt>
                                        </p:tgtEl>
                                        <p:attrNameLst>
                                          <p:attrName>style.visibility</p:attrName>
                                        </p:attrNameLst>
                                      </p:cBhvr>
                                      <p:to>
                                        <p:strVal val="visible"/>
                                      </p:to>
                                    </p:set>
                                    <p:animEffect transition="in" filter="strips(downLeft)">
                                      <p:cBhvr>
                                        <p:cTn id="30" dur="1000"/>
                                        <p:tgtEl>
                                          <p:spTgt spid="440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sz="quarter" idx="1"/>
          </p:nvPr>
        </p:nvSpPr>
        <p:spPr>
          <a:xfrm>
            <a:off x="214313" y="500063"/>
            <a:ext cx="8472487" cy="5519737"/>
          </a:xfrm>
        </p:spPr>
        <p:txBody>
          <a:bodyPr/>
          <a:lstStyle/>
          <a:p>
            <a:pPr algn="r">
              <a:buFont typeface="Wingdings 2" panose="05020102010507070707" pitchFamily="18" charset="2"/>
              <a:buNone/>
            </a:pPr>
            <a:endParaRPr lang="fa-IR" altLang="en-US" smtClean="0">
              <a:solidFill>
                <a:srgbClr val="0070C0"/>
              </a:solidFill>
            </a:endParaRPr>
          </a:p>
          <a:p>
            <a:pPr algn="r">
              <a:buFont typeface="Wingdings 2" panose="05020102010507070707" pitchFamily="18" charset="2"/>
              <a:buNone/>
            </a:pPr>
            <a:endParaRPr lang="fa-IR" altLang="en-US" smtClean="0">
              <a:solidFill>
                <a:srgbClr val="0070C0"/>
              </a:solidFill>
            </a:endParaRPr>
          </a:p>
          <a:p>
            <a:pPr algn="r">
              <a:buFont typeface="Wingdings 2" panose="05020102010507070707" pitchFamily="18" charset="2"/>
              <a:buNone/>
            </a:pPr>
            <a:r>
              <a:rPr lang="fa-IR" altLang="en-US" smtClean="0">
                <a:solidFill>
                  <a:srgbClr val="002060"/>
                </a:solidFill>
              </a:rPr>
              <a:t>7- </a:t>
            </a:r>
            <a:r>
              <a:rPr lang="fa-IR" altLang="en-US" smtClean="0">
                <a:solidFill>
                  <a:srgbClr val="002060"/>
                </a:solidFill>
                <a:cs typeface="B Koodak" pitchFamily="2" charset="0"/>
              </a:rPr>
              <a:t>روشهای قاطعیت را به بیمار بیاموزید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 8-شناخت تفاوت بین قاطعیت و رفتارتهاجمی ، اهمیت احترام به حقوق   </a:t>
            </a:r>
          </a:p>
          <a:p>
            <a:pPr algn="r">
              <a:buFont typeface="Wingdings 2" panose="05020102010507070707" pitchFamily="18" charset="2"/>
              <a:buNone/>
            </a:pPr>
            <a:r>
              <a:rPr lang="fa-IR" altLang="en-US" smtClean="0">
                <a:solidFill>
                  <a:srgbClr val="002060"/>
                </a:solidFill>
                <a:cs typeface="B Koodak" pitchFamily="2" charset="0"/>
              </a:rPr>
              <a:t>دیگران و حفظ حقوق اساسی خود ....استفاده از پیامهایی چون ”من“.</a:t>
            </a:r>
          </a:p>
          <a:p>
            <a:pPr algn="r">
              <a:buFont typeface="Wingdings 2" panose="05020102010507070707" pitchFamily="18" charset="2"/>
              <a:buNone/>
            </a:pPr>
            <a:r>
              <a:rPr lang="fa-IR" altLang="en-US" smtClean="0">
                <a:solidFill>
                  <a:srgbClr val="0070C0"/>
                </a:solidFill>
                <a:cs typeface="B Koodak" pitchFamily="2" charset="0"/>
              </a:rPr>
              <a:t> </a:t>
            </a:r>
            <a:endParaRPr lang="en-US" altLang="en-US" smtClean="0">
              <a:solidFill>
                <a:srgbClr val="0070C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45058">
                                            <p:txEl>
                                              <p:pRg st="2" end="2"/>
                                            </p:txEl>
                                          </p:spTgt>
                                        </p:tgtEl>
                                        <p:attrNameLst>
                                          <p:attrName>style.visibility</p:attrName>
                                        </p:attrNameLst>
                                      </p:cBhvr>
                                      <p:to>
                                        <p:strVal val="visible"/>
                                      </p:to>
                                    </p:set>
                                    <p:animEffect transition="in" filter="strips(downLeft)">
                                      <p:cBhvr>
                                        <p:cTn id="7" dur="1000"/>
                                        <p:tgtEl>
                                          <p:spTgt spid="45058">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45058">
                                            <p:txEl>
                                              <p:pRg st="4" end="4"/>
                                            </p:txEl>
                                          </p:spTgt>
                                        </p:tgtEl>
                                        <p:attrNameLst>
                                          <p:attrName>style.visibility</p:attrName>
                                        </p:attrNameLst>
                                      </p:cBhvr>
                                      <p:to>
                                        <p:strVal val="visible"/>
                                      </p:to>
                                    </p:set>
                                    <p:animEffect transition="in" filter="strips(downLeft)">
                                      <p:cBhvr>
                                        <p:cTn id="12" dur="1000"/>
                                        <p:tgtEl>
                                          <p:spTgt spid="45058">
                                            <p:txEl>
                                              <p:pRg st="4" end="4"/>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5058">
                                            <p:txEl>
                                              <p:pRg st="5" end="5"/>
                                            </p:txEl>
                                          </p:spTgt>
                                        </p:tgtEl>
                                        <p:attrNameLst>
                                          <p:attrName>style.visibility</p:attrName>
                                        </p:attrNameLst>
                                      </p:cBhvr>
                                      <p:to>
                                        <p:strVal val="visible"/>
                                      </p:to>
                                    </p:set>
                                    <p:animEffect transition="in" filter="strips(downLeft)">
                                      <p:cBhvr>
                                        <p:cTn id="15" dur="1000"/>
                                        <p:tgtEl>
                                          <p:spTgt spid="45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r"/>
            <a:r>
              <a:rPr lang="fa-IR" altLang="en-US" sz="3200" u="sng" smtClean="0">
                <a:solidFill>
                  <a:srgbClr val="FF0000"/>
                </a:solidFill>
                <a:cs typeface="B Koodak" pitchFamily="2" charset="0"/>
              </a:rPr>
              <a:t>غم و اندوه معیوب</a:t>
            </a:r>
            <a:endParaRPr lang="en-US" altLang="en-US" sz="3200" u="sng" smtClean="0">
              <a:solidFill>
                <a:srgbClr val="FF0000"/>
              </a:solidFill>
              <a:cs typeface="B Koodak" pitchFamily="2" charset="0"/>
            </a:endParaRPr>
          </a:p>
        </p:txBody>
      </p:sp>
      <p:sp>
        <p:nvSpPr>
          <p:cNvPr id="46083" name="Content Placeholder 2"/>
          <p:cNvSpPr>
            <a:spLocks noGrp="1"/>
          </p:cNvSpPr>
          <p:nvPr>
            <p:ph sz="quarter" idx="1"/>
          </p:nvPr>
        </p:nvSpPr>
        <p:spPr/>
        <p:txBody>
          <a:bodyPr/>
          <a:lstStyle/>
          <a:p>
            <a:pPr algn="r">
              <a:buFont typeface="Wingdings 2" panose="05020102010507070707" pitchFamily="18" charset="2"/>
              <a:buNone/>
            </a:pPr>
            <a:r>
              <a:rPr lang="fa-IR" altLang="en-US" smtClean="0">
                <a:solidFill>
                  <a:srgbClr val="002060"/>
                </a:solidFill>
                <a:cs typeface="B Koodak" pitchFamily="2" charset="0"/>
              </a:rPr>
              <a:t>ویژگیهای تعیین کننده ” مشهود با ”</a:t>
            </a:r>
          </a:p>
          <a:p>
            <a:pPr algn="r">
              <a:buFont typeface="Wingdings 2" panose="05020102010507070707" pitchFamily="18" charset="2"/>
              <a:buNone/>
            </a:pPr>
            <a:r>
              <a:rPr lang="fa-IR" altLang="en-US" smtClean="0">
                <a:solidFill>
                  <a:srgbClr val="002060"/>
                </a:solidFill>
                <a:cs typeface="B Koodak" pitchFamily="2" charset="0"/>
              </a:rPr>
              <a:t>ایده آل سازی فقدان </a:t>
            </a:r>
          </a:p>
          <a:p>
            <a:pPr algn="r">
              <a:buFont typeface="Wingdings 2" panose="05020102010507070707" pitchFamily="18" charset="2"/>
              <a:buNone/>
            </a:pPr>
            <a:r>
              <a:rPr lang="fa-IR" altLang="en-US" smtClean="0">
                <a:solidFill>
                  <a:srgbClr val="002060"/>
                </a:solidFill>
                <a:cs typeface="B Koodak" pitchFamily="2" charset="0"/>
              </a:rPr>
              <a:t>انکار فقدان </a:t>
            </a:r>
          </a:p>
          <a:p>
            <a:pPr algn="r">
              <a:buFont typeface="Wingdings 2" panose="05020102010507070707" pitchFamily="18" charset="2"/>
              <a:buNone/>
            </a:pPr>
            <a:r>
              <a:rPr lang="fa-IR" altLang="en-US" smtClean="0">
                <a:solidFill>
                  <a:srgbClr val="002060"/>
                </a:solidFill>
                <a:cs typeface="B Koodak" pitchFamily="2" charset="0"/>
              </a:rPr>
              <a:t>احساس گناه بطور شدید و افراطی که تناسبی با موقعیت ندارد</a:t>
            </a:r>
          </a:p>
          <a:p>
            <a:pPr algn="r">
              <a:buFont typeface="Wingdings 2" panose="05020102010507070707" pitchFamily="18" charset="2"/>
              <a:buNone/>
            </a:pPr>
            <a:r>
              <a:rPr lang="fa-IR" altLang="en-US" smtClean="0">
                <a:solidFill>
                  <a:srgbClr val="002060"/>
                </a:solidFill>
                <a:cs typeface="B Koodak" pitchFamily="2" charset="0"/>
              </a:rPr>
              <a:t>بازگشت به مراحل اولیه رشد و تکامل</a:t>
            </a:r>
          </a:p>
          <a:p>
            <a:pPr algn="r">
              <a:buFont typeface="Wingdings 2" panose="05020102010507070707" pitchFamily="18" charset="2"/>
              <a:buNone/>
            </a:pPr>
            <a:r>
              <a:rPr lang="fa-IR" altLang="en-US" smtClean="0">
                <a:solidFill>
                  <a:srgbClr val="002060"/>
                </a:solidFill>
                <a:cs typeface="B Koodak" pitchFamily="2" charset="0"/>
              </a:rPr>
              <a:t>تغییر در تمرکزو انگیزه </a:t>
            </a:r>
          </a:p>
          <a:p>
            <a:pPr algn="r">
              <a:buFont typeface="Wingdings 2" panose="05020102010507070707" pitchFamily="18" charset="2"/>
              <a:buNone/>
            </a:pPr>
            <a:r>
              <a:rPr lang="fa-IR" altLang="en-US" smtClean="0">
                <a:solidFill>
                  <a:srgbClr val="002060"/>
                </a:solidFill>
                <a:cs typeface="B Koodak" pitchFamily="2" charset="0"/>
              </a:rPr>
              <a:t>اشکال در ابراز فقدان </a:t>
            </a:r>
          </a:p>
          <a:p>
            <a:pPr algn="r">
              <a:buFont typeface="Wingdings 2" panose="05020102010507070707" pitchFamily="18" charset="2"/>
              <a:buNone/>
            </a:pPr>
            <a:r>
              <a:rPr lang="fa-IR" altLang="en-US" smtClean="0">
                <a:solidFill>
                  <a:srgbClr val="002060"/>
                </a:solidFill>
                <a:cs typeface="B Koodak" pitchFamily="2" charset="0"/>
              </a:rPr>
              <a:t>عاطفه بی ثبات</a:t>
            </a: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anim calcmode="lin" valueType="num">
                                      <p:cBhvr additive="base">
                                        <p:cTn id="11"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608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anim calcmode="lin" valueType="num">
                                      <p:cBhvr additive="base">
                                        <p:cTn id="15"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608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anim calcmode="lin" valueType="num">
                                      <p:cBhvr additive="base">
                                        <p:cTn id="19"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anim calcmode="lin" valueType="num">
                                      <p:cBhvr additive="base">
                                        <p:cTn id="23" dur="5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608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6083">
                                            <p:txEl>
                                              <p:pRg st="5" end="5"/>
                                            </p:txEl>
                                          </p:spTgt>
                                        </p:tgtEl>
                                        <p:attrNameLst>
                                          <p:attrName>style.visibility</p:attrName>
                                        </p:attrNameLst>
                                      </p:cBhvr>
                                      <p:to>
                                        <p:strVal val="visible"/>
                                      </p:to>
                                    </p:set>
                                    <p:anim calcmode="lin" valueType="num">
                                      <p:cBhvr additive="base">
                                        <p:cTn id="27" dur="5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608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6083">
                                            <p:txEl>
                                              <p:pRg st="6" end="6"/>
                                            </p:txEl>
                                          </p:spTgt>
                                        </p:tgtEl>
                                        <p:attrNameLst>
                                          <p:attrName>style.visibility</p:attrName>
                                        </p:attrNameLst>
                                      </p:cBhvr>
                                      <p:to>
                                        <p:strVal val="visible"/>
                                      </p:to>
                                    </p:set>
                                    <p:anim calcmode="lin" valueType="num">
                                      <p:cBhvr additive="base">
                                        <p:cTn id="31" dur="500" fill="hold"/>
                                        <p:tgtEl>
                                          <p:spTgt spid="4608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608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6083">
                                            <p:txEl>
                                              <p:pRg st="7" end="7"/>
                                            </p:txEl>
                                          </p:spTgt>
                                        </p:tgtEl>
                                        <p:attrNameLst>
                                          <p:attrName>style.visibility</p:attrName>
                                        </p:attrNameLst>
                                      </p:cBhvr>
                                      <p:to>
                                        <p:strVal val="visible"/>
                                      </p:to>
                                    </p:set>
                                    <p:anim calcmode="lin" valueType="num">
                                      <p:cBhvr additive="base">
                                        <p:cTn id="35" dur="500" fill="hold"/>
                                        <p:tgtEl>
                                          <p:spTgt spid="4608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608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r"/>
            <a:r>
              <a:rPr lang="fa-IR" altLang="en-US" sz="3600" u="sng" smtClean="0">
                <a:solidFill>
                  <a:srgbClr val="FF0000"/>
                </a:solidFill>
                <a:cs typeface="B Koodak" pitchFamily="2" charset="0"/>
              </a:rPr>
              <a:t>مداخلات</a:t>
            </a:r>
            <a:endParaRPr lang="en-US" altLang="en-US" sz="3600" u="sng" smtClean="0">
              <a:solidFill>
                <a:srgbClr val="FF0000"/>
              </a:solidFill>
              <a:cs typeface="B Koodak" pitchFamily="2" charset="0"/>
            </a:endParaRPr>
          </a:p>
        </p:txBody>
      </p:sp>
      <p:sp>
        <p:nvSpPr>
          <p:cNvPr id="47107" name="Content Placeholder 2"/>
          <p:cNvSpPr>
            <a:spLocks noGrp="1"/>
          </p:cNvSpPr>
          <p:nvPr>
            <p:ph sz="quarter" idx="1"/>
          </p:nvPr>
        </p:nvSpPr>
        <p:spPr>
          <a:xfrm>
            <a:off x="0" y="1447800"/>
            <a:ext cx="9001125" cy="5124450"/>
          </a:xfrm>
        </p:spPr>
        <p:txBody>
          <a:bodyPr/>
          <a:lstStyle/>
          <a:p>
            <a:pPr algn="r">
              <a:buFont typeface="Wingdings 2" panose="05020102010507070707" pitchFamily="18" charset="2"/>
              <a:buNone/>
            </a:pPr>
            <a:r>
              <a:rPr lang="fa-IR" altLang="en-US" smtClean="0">
                <a:solidFill>
                  <a:srgbClr val="002060"/>
                </a:solidFill>
                <a:cs typeface="B Koodak" pitchFamily="2" charset="0"/>
              </a:rPr>
              <a:t>1- مرحله ای از غم و اندوه را که بیمار در آن تثبیت شده را مشخص کنید.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2- رابطه مبتنی بر اعتماد با بیمار ایجاد کنید. </a:t>
            </a:r>
          </a:p>
          <a:p>
            <a:pPr algn="ctr">
              <a:buFont typeface="Wingdings 2" panose="05020102010507070707" pitchFamily="18" charset="2"/>
              <a:buNone/>
            </a:pPr>
            <a:r>
              <a:rPr lang="fa-IR" altLang="en-US" smtClean="0">
                <a:solidFill>
                  <a:srgbClr val="002060"/>
                </a:solidFill>
                <a:cs typeface="B Koodak" pitchFamily="2" charset="0"/>
              </a:rPr>
              <a:t>*اعتماد پایه رابطه درمانی است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3- نگرشی حاکی از پذیرش را به بیمارمنعکس کنید.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4- اجازه دهید بیمار خشم خود را ابراز کند.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5- ورزش های جسمی مانند دوچرخه سواری،استفاده ازکیسه بوکس، و... روش امن وموثر جهت تخلیه تنش انباشته شده می باشد.</a:t>
            </a: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anim calcmode="lin" valueType="num">
                                      <p:cBhvr additive="base">
                                        <p:cTn id="19"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7107">
                                            <p:txEl>
                                              <p:pRg st="5" end="5"/>
                                            </p:txEl>
                                          </p:spTgt>
                                        </p:tgtEl>
                                        <p:attrNameLst>
                                          <p:attrName>style.visibility</p:attrName>
                                        </p:attrNameLst>
                                      </p:cBhvr>
                                      <p:to>
                                        <p:strVal val="visible"/>
                                      </p:to>
                                    </p:set>
                                    <p:anim calcmode="lin" valueType="num">
                                      <p:cBhvr additive="base">
                                        <p:cTn id="25"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7107">
                                            <p:txEl>
                                              <p:pRg st="7" end="7"/>
                                            </p:txEl>
                                          </p:spTgt>
                                        </p:tgtEl>
                                        <p:attrNameLst>
                                          <p:attrName>style.visibility</p:attrName>
                                        </p:attrNameLst>
                                      </p:cBhvr>
                                      <p:to>
                                        <p:strVal val="visible"/>
                                      </p:to>
                                    </p:set>
                                    <p:anim calcmode="lin" valueType="num">
                                      <p:cBhvr additive="base">
                                        <p:cTn id="31"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7107">
                                            <p:txEl>
                                              <p:pRg st="9" end="9"/>
                                            </p:txEl>
                                          </p:spTgt>
                                        </p:tgtEl>
                                        <p:attrNameLst>
                                          <p:attrName>style.visibility</p:attrName>
                                        </p:attrNameLst>
                                      </p:cBhvr>
                                      <p:to>
                                        <p:strVal val="visible"/>
                                      </p:to>
                                    </p:set>
                                    <p:anim calcmode="lin" valueType="num">
                                      <p:cBhvr additive="base">
                                        <p:cTn id="37"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defRPr/>
            </a:pPr>
            <a:r>
              <a:rPr lang="nb-NO" sz="4400" u="sng" dirty="0" smtClean="0">
                <a:solidFill>
                  <a:schemeClr val="tx1"/>
                </a:solidFill>
                <a:latin typeface="+mn-lt"/>
              </a:rPr>
              <a:t>Depression: Definition</a:t>
            </a:r>
            <a:endParaRPr lang="en-US" sz="4400" dirty="0" smtClean="0">
              <a:solidFill>
                <a:schemeClr val="tx1"/>
              </a:solidFill>
              <a:latin typeface="+mn-lt"/>
            </a:endParaRPr>
          </a:p>
        </p:txBody>
      </p:sp>
      <p:sp>
        <p:nvSpPr>
          <p:cNvPr id="12291" name="Content Placeholder 2"/>
          <p:cNvSpPr>
            <a:spLocks noGrp="1"/>
          </p:cNvSpPr>
          <p:nvPr>
            <p:ph sz="quarter" idx="1"/>
          </p:nvPr>
        </p:nvSpPr>
        <p:spPr>
          <a:xfrm>
            <a:off x="142875" y="1428750"/>
            <a:ext cx="8786813" cy="4591050"/>
          </a:xfrm>
        </p:spPr>
        <p:txBody>
          <a:bodyPr/>
          <a:lstStyle/>
          <a:p>
            <a:pPr algn="r">
              <a:buFont typeface="Wingdings 2" panose="05020102010507070707" pitchFamily="18" charset="2"/>
              <a:buNone/>
            </a:pPr>
            <a:r>
              <a:rPr lang="fa-IR" altLang="en-US" b="1" smtClean="0">
                <a:cs typeface="B Nazanin" panose="00000400000000000000" pitchFamily="2" charset="-78"/>
              </a:rPr>
              <a:t>افسردگی بیماری است که خصوصیت عمده آن تغییر خلق است و شامل احساس غمگینی ،که ممکن است از نومیدی خفیف تا احساس یاس شدید نوسان داشته باشد.</a:t>
            </a:r>
          </a:p>
          <a:p>
            <a:pPr algn="r">
              <a:buFont typeface="Wingdings 2" panose="05020102010507070707" pitchFamily="18" charset="2"/>
              <a:buNone/>
            </a:pPr>
            <a:r>
              <a:rPr lang="fa-IR" altLang="en-US" b="1" smtClean="0">
                <a:cs typeface="B Nazanin" panose="00000400000000000000" pitchFamily="2" charset="-78"/>
              </a:rPr>
              <a:t> این تغییر خلق با تغییرات مشخصی در رفتار ، نگرش ،کارآیی ، اعمال فیزیولوژیک همراه است .</a:t>
            </a:r>
          </a:p>
          <a:p>
            <a:pPr algn="r">
              <a:buFont typeface="Wingdings 2" panose="05020102010507070707" pitchFamily="18" charset="2"/>
              <a:buNone/>
            </a:pPr>
            <a:r>
              <a:rPr lang="fa-IR" altLang="en-US" b="1" smtClean="0">
                <a:cs typeface="B Nazanin" panose="00000400000000000000" pitchFamily="2" charset="-78"/>
              </a:rPr>
              <a:t>بیماری افسردگی بر کل ارگانیسم اثر میگذارد و تمام حوزه های زندگی فرد را تحت تاثیر قرار می دهد، به طوریکه فرد احساس گناه کرده ، ارزشی برای خود و محیط پیرامون خود قائل نیست و در برخی موارد اقدام به خود کشی می کند . آمارهای زیادی افسردگی را از جمله مهمترین علل خودکشی بیان کرده اند.</a:t>
            </a:r>
            <a:endParaRPr lang="en-US" altLang="en-US" b="1" smtClean="0">
              <a:cs typeface="B Nazanin" panose="00000400000000000000"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strips(downLeft)">
                                      <p:cBhvr>
                                        <p:cTn id="7" dur="2000"/>
                                        <p:tgtEl>
                                          <p:spTgt spid="122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strips(downLeft)">
                                      <p:cBhvr>
                                        <p:cTn id="12"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63" y="357188"/>
            <a:ext cx="8186737" cy="5662612"/>
          </a:xfrm>
        </p:spPr>
        <p:txBody>
          <a:bodyPr/>
          <a:lstStyle/>
          <a:p>
            <a:pPr algn="r">
              <a:buFont typeface="Wingdings 2" panose="05020102010507070707" pitchFamily="18" charset="2"/>
              <a:buNone/>
            </a:pPr>
            <a:r>
              <a:rPr lang="fa-IR" altLang="en-US" smtClean="0">
                <a:solidFill>
                  <a:srgbClr val="002060"/>
                </a:solidFill>
                <a:cs typeface="B Koodak" pitchFamily="2" charset="0"/>
              </a:rPr>
              <a:t>6- به بیمار مراحل طبیعی غم و اندوه و رفتار هر یک از این مراحل مربوط به آن را بیاموزید.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7- به بیمار کمک کنید تا رابطه خود را با مفهوم از دست رفته مرور کند.     ( بیمار باید ایده آل سازی خود را نسبت به مفهوم از دست رفته کنار بگذارد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8- به بیمار بگویید گریه کردن رفتار قابل قبولی است.</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9- نیازهای معنوی بیمار را جستجو کرده و به او کمک کنید ازاین حمایت ها بهره مند شود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928688" y="214313"/>
            <a:ext cx="7772400" cy="1143000"/>
          </a:xfrm>
        </p:spPr>
        <p:txBody>
          <a:bodyPr/>
          <a:lstStyle/>
          <a:p>
            <a:pPr algn="r"/>
            <a:r>
              <a:rPr lang="fa-IR" altLang="en-US" sz="3600" u="sng" smtClean="0">
                <a:solidFill>
                  <a:srgbClr val="FF0000"/>
                </a:solidFill>
                <a:cs typeface="B Koodak" pitchFamily="2" charset="0"/>
              </a:rPr>
              <a:t>انزوای اجتماعی</a:t>
            </a:r>
            <a:endParaRPr lang="en-US" altLang="en-US" sz="3600" u="sng" smtClean="0">
              <a:solidFill>
                <a:srgbClr val="FF0000"/>
              </a:solidFill>
              <a:cs typeface="B Koodak" pitchFamily="2" charset="0"/>
            </a:endParaRPr>
          </a:p>
        </p:txBody>
      </p:sp>
      <p:sp>
        <p:nvSpPr>
          <p:cNvPr id="3" name="Content Placeholder 2"/>
          <p:cNvSpPr>
            <a:spLocks noGrp="1"/>
          </p:cNvSpPr>
          <p:nvPr>
            <p:ph sz="quarter" idx="1"/>
          </p:nvPr>
        </p:nvSpPr>
        <p:spPr/>
        <p:txBody>
          <a:bodyPr/>
          <a:lstStyle/>
          <a:p>
            <a:pPr algn="r">
              <a:buFont typeface="Wingdings 2" panose="05020102010507070707" pitchFamily="18" charset="2"/>
              <a:buNone/>
            </a:pPr>
            <a:r>
              <a:rPr lang="fa-IR" altLang="en-US" smtClean="0">
                <a:solidFill>
                  <a:srgbClr val="002060"/>
                </a:solidFill>
                <a:cs typeface="B Koodak" pitchFamily="2" charset="0"/>
              </a:rPr>
              <a:t>ویژ گیهای تعیین کننده : </a:t>
            </a:r>
          </a:p>
          <a:p>
            <a:pPr algn="r">
              <a:buFont typeface="Wingdings 2" panose="05020102010507070707" pitchFamily="18" charset="2"/>
              <a:buNone/>
            </a:pPr>
            <a:endParaRPr lang="fa-IR" altLang="en-US" smtClean="0">
              <a:solidFill>
                <a:srgbClr val="002060"/>
              </a:solidFill>
              <a:cs typeface="B Koodak" pitchFamily="2" charset="0"/>
            </a:endParaRPr>
          </a:p>
          <a:p>
            <a:pPr algn="r">
              <a:buFontTx/>
              <a:buChar char="-"/>
            </a:pPr>
            <a:r>
              <a:rPr lang="fa-IR" altLang="en-US" smtClean="0">
                <a:solidFill>
                  <a:srgbClr val="002060"/>
                </a:solidFill>
                <a:cs typeface="B Koodak" pitchFamily="2" charset="0"/>
              </a:rPr>
              <a:t> - عاطفه غمگین </a:t>
            </a:r>
          </a:p>
          <a:p>
            <a:pPr algn="r">
              <a:buFont typeface="Wingdings 2" panose="05020102010507070707" pitchFamily="18" charset="2"/>
              <a:buNone/>
            </a:pPr>
            <a:r>
              <a:rPr lang="fa-IR" altLang="en-US" smtClean="0">
                <a:solidFill>
                  <a:srgbClr val="002060"/>
                </a:solidFill>
                <a:cs typeface="B Koodak" pitchFamily="2" charset="0"/>
              </a:rPr>
              <a:t>- عدم وجود افراد حائز اهمیت </a:t>
            </a:r>
          </a:p>
          <a:p>
            <a:pPr algn="r">
              <a:buFont typeface="Wingdings 2" panose="05020102010507070707" pitchFamily="18" charset="2"/>
              <a:buNone/>
            </a:pPr>
            <a:r>
              <a:rPr lang="fa-IR" altLang="en-US" smtClean="0">
                <a:solidFill>
                  <a:srgbClr val="002060"/>
                </a:solidFill>
                <a:cs typeface="B Koodak" pitchFamily="2" charset="0"/>
              </a:rPr>
              <a:t>- صحبت نکردن و عدم تماس چشمی </a:t>
            </a:r>
          </a:p>
          <a:p>
            <a:pPr algn="r">
              <a:buFont typeface="Wingdings 2" panose="05020102010507070707" pitchFamily="18" charset="2"/>
              <a:buNone/>
            </a:pPr>
            <a:r>
              <a:rPr lang="fa-IR" altLang="en-US" smtClean="0">
                <a:solidFill>
                  <a:srgbClr val="002060"/>
                </a:solidFill>
                <a:cs typeface="B Koodak" pitchFamily="2" charset="0"/>
              </a:rPr>
              <a:t>- اشتغال ذهنی وافکار خود</a:t>
            </a:r>
          </a:p>
          <a:p>
            <a:pPr algn="r">
              <a:buFont typeface="Wingdings 2" panose="05020102010507070707" pitchFamily="18" charset="2"/>
              <a:buNone/>
            </a:pPr>
            <a:r>
              <a:rPr lang="fa-IR" altLang="en-US" smtClean="0">
                <a:solidFill>
                  <a:srgbClr val="002060"/>
                </a:solidFill>
                <a:cs typeface="B Koodak" pitchFamily="2" charset="0"/>
              </a:rPr>
              <a:t>- تنهایی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lgn="r"/>
            <a:r>
              <a:rPr lang="fa-IR" altLang="en-US" sz="3200" u="sng" smtClean="0">
                <a:solidFill>
                  <a:srgbClr val="FF0000"/>
                </a:solidFill>
                <a:cs typeface="B Koodak" pitchFamily="2" charset="0"/>
              </a:rPr>
              <a:t>مداخلات</a:t>
            </a:r>
            <a:endParaRPr lang="en-US" altLang="en-US" sz="3200" u="sng" smtClean="0">
              <a:solidFill>
                <a:srgbClr val="FF0000"/>
              </a:solidFill>
              <a:cs typeface="B Koodak" pitchFamily="2" charset="0"/>
            </a:endParaRPr>
          </a:p>
        </p:txBody>
      </p:sp>
      <p:sp>
        <p:nvSpPr>
          <p:cNvPr id="3" name="Content Placeholder 2"/>
          <p:cNvSpPr>
            <a:spLocks noGrp="1"/>
          </p:cNvSpPr>
          <p:nvPr>
            <p:ph sz="quarter" idx="1"/>
          </p:nvPr>
        </p:nvSpPr>
        <p:spPr>
          <a:xfrm>
            <a:off x="142875" y="1447800"/>
            <a:ext cx="8858250" cy="5053013"/>
          </a:xfrm>
        </p:spPr>
        <p:txBody>
          <a:bodyPr/>
          <a:lstStyle/>
          <a:p>
            <a:pPr algn="r">
              <a:buFont typeface="Wingdings 2" panose="05020102010507070707" pitchFamily="18" charset="2"/>
              <a:buNone/>
            </a:pPr>
            <a:r>
              <a:rPr lang="fa-IR" altLang="en-US" smtClean="0">
                <a:solidFill>
                  <a:srgbClr val="002060"/>
                </a:solidFill>
                <a:cs typeface="B Koodak" pitchFamily="2" charset="0"/>
              </a:rPr>
              <a:t>1-  با بیمار وقت صرف کنید ( به درخواست ها وتقاضاهای بیمار توجه نمایید.)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2-ازطریق تماس های مکرر و مختصر ونگرشی حاکی از پذیرفتن  بیماررابطه انعکاس نکات مثبت درمانی برقرار کنید.(حضور شما ، قبول کردن بیمار ، </a:t>
            </a:r>
          </a:p>
          <a:p>
            <a:pPr algn="r">
              <a:buFont typeface="Wingdings 2" panose="05020102010507070707" pitchFamily="18" charset="2"/>
              <a:buNone/>
            </a:pPr>
            <a:r>
              <a:rPr lang="fa-IR" altLang="en-US" smtClean="0">
                <a:solidFill>
                  <a:srgbClr val="002060"/>
                </a:solidFill>
                <a:cs typeface="B Koodak" pitchFamily="2" charset="0"/>
              </a:rPr>
              <a:t>، احساس ارزشمندی را در بیمار افزایش میدهد.).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3-پس از این که بیماردر رابطه یک – به – یک احساس راحتی کرد ، او </a:t>
            </a:r>
          </a:p>
          <a:p>
            <a:pPr algn="r">
              <a:buFont typeface="Wingdings 2" panose="05020102010507070707" pitchFamily="18" charset="2"/>
              <a:buNone/>
            </a:pPr>
            <a:r>
              <a:rPr lang="fa-IR" altLang="en-US" smtClean="0">
                <a:solidFill>
                  <a:srgbClr val="002060"/>
                </a:solidFill>
                <a:cs typeface="B Koodak" pitchFamily="2" charset="0"/>
              </a:rPr>
              <a:t>راتشویق به حضور در فعالیتهای گروهی کنید.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4- بطور کلامی عدم حضور بیمادر فعالیت ها شناسایی کنید ( احساس ارزشمندی</a:t>
            </a:r>
          </a:p>
          <a:p>
            <a:pPr algn="r">
              <a:buFont typeface="Wingdings 2" panose="05020102010507070707" pitchFamily="18" charset="2"/>
              <a:buNone/>
            </a:pP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57250"/>
            <a:ext cx="7772400" cy="5162550"/>
          </a:xfrm>
        </p:spPr>
        <p:txBody>
          <a:bodyPr/>
          <a:lstStyle/>
          <a:p>
            <a:pPr algn="r">
              <a:buFont typeface="Wingdings 2" panose="05020102010507070707" pitchFamily="18" charset="2"/>
              <a:buNone/>
            </a:pPr>
            <a:r>
              <a:rPr lang="fa-IR" altLang="en-US" smtClean="0"/>
              <a:t> </a:t>
            </a:r>
            <a:r>
              <a:rPr lang="fa-IR" altLang="en-US" smtClean="0">
                <a:solidFill>
                  <a:srgbClr val="002060"/>
                </a:solidFill>
              </a:rPr>
              <a:t>5</a:t>
            </a:r>
            <a:r>
              <a:rPr lang="fa-IR" altLang="en-US" smtClean="0"/>
              <a:t>- </a:t>
            </a:r>
            <a:r>
              <a:rPr lang="fa-IR" altLang="en-US" smtClean="0">
                <a:solidFill>
                  <a:srgbClr val="002060"/>
                </a:solidFill>
                <a:cs typeface="B Koodak" pitchFamily="2" charset="0"/>
              </a:rPr>
              <a:t>شیوه های قاطع بودن را به بیمار بیاموزید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 6- با مشارکت بیمار طرحی برای فعالیت های درمانی ایجاد کنید.            ( یادداشتی که در آن ، زمان انجام برنامه های مختلف نوشته شده باشد.)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 7- شیوه های مناسب مهارت تعامل با دیگران را از طریق ایفای نقش در گروه آموزش دهید.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t> </a:t>
            </a:r>
            <a:endParaRPr lang="en-US" alt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algn="r"/>
            <a:r>
              <a:rPr lang="fa-IR" altLang="en-US" sz="3600" u="sng" smtClean="0">
                <a:solidFill>
                  <a:srgbClr val="FF0000"/>
                </a:solidFill>
                <a:cs typeface="B Koodak" pitchFamily="2" charset="0"/>
              </a:rPr>
              <a:t>تغییر در فرایند تفکر</a:t>
            </a:r>
            <a:endParaRPr lang="en-US" altLang="en-US" sz="3600" u="sng" smtClean="0">
              <a:solidFill>
                <a:srgbClr val="FF0000"/>
              </a:solidFill>
              <a:cs typeface="B Koodak" pitchFamily="2" charset="0"/>
            </a:endParaRPr>
          </a:p>
        </p:txBody>
      </p:sp>
      <p:sp>
        <p:nvSpPr>
          <p:cNvPr id="3" name="Content Placeholder 2"/>
          <p:cNvSpPr>
            <a:spLocks noGrp="1"/>
          </p:cNvSpPr>
          <p:nvPr>
            <p:ph sz="quarter" idx="1"/>
          </p:nvPr>
        </p:nvSpPr>
        <p:spPr/>
        <p:txBody>
          <a:bodyPr/>
          <a:lstStyle/>
          <a:p>
            <a:pPr algn="r">
              <a:buFont typeface="Wingdings 2" panose="05020102010507070707" pitchFamily="18" charset="2"/>
              <a:buNone/>
            </a:pPr>
            <a:r>
              <a:rPr lang="fa-IR" altLang="en-US" smtClean="0">
                <a:solidFill>
                  <a:srgbClr val="002060"/>
                </a:solidFill>
                <a:cs typeface="B Koodak" pitchFamily="2" charset="0"/>
              </a:rPr>
              <a:t>ویژ گیهای تعیین کننده : </a:t>
            </a:r>
          </a:p>
          <a:p>
            <a:pPr algn="r">
              <a:buFont typeface="Wingdings 2" panose="05020102010507070707" pitchFamily="18" charset="2"/>
              <a:buNone/>
            </a:pPr>
            <a:r>
              <a:rPr lang="fa-IR" altLang="en-US" smtClean="0"/>
              <a:t>- </a:t>
            </a:r>
            <a:r>
              <a:rPr lang="fa-IR" altLang="en-US" smtClean="0">
                <a:solidFill>
                  <a:srgbClr val="002060"/>
                </a:solidFill>
                <a:cs typeface="B Koodak" pitchFamily="2" charset="0"/>
              </a:rPr>
              <a:t>تفسیر نادرست از محیط</a:t>
            </a:r>
          </a:p>
          <a:p>
            <a:pPr algn="r">
              <a:buFont typeface="Wingdings 2" panose="05020102010507070707" pitchFamily="18" charset="2"/>
              <a:buNone/>
            </a:pPr>
            <a:r>
              <a:rPr lang="fa-IR" altLang="en-US" smtClean="0">
                <a:solidFill>
                  <a:srgbClr val="002060"/>
                </a:solidFill>
                <a:cs typeface="B Koodak" pitchFamily="2" charset="0"/>
              </a:rPr>
              <a:t>- تفکر هذیانی</a:t>
            </a:r>
          </a:p>
          <a:p>
            <a:pPr algn="r">
              <a:buFont typeface="Wingdings 2" panose="05020102010507070707" pitchFamily="18" charset="2"/>
              <a:buNone/>
            </a:pPr>
            <a:r>
              <a:rPr lang="fa-IR" altLang="en-US" smtClean="0">
                <a:solidFill>
                  <a:srgbClr val="002060"/>
                </a:solidFill>
                <a:cs typeface="B Koodak" pitchFamily="2" charset="0"/>
              </a:rPr>
              <a:t>- هوشیاری بیش از حد</a:t>
            </a:r>
          </a:p>
          <a:p>
            <a:pPr algn="r">
              <a:buFont typeface="Wingdings 2" panose="05020102010507070707" pitchFamily="18" charset="2"/>
              <a:buNone/>
            </a:pPr>
            <a:r>
              <a:rPr lang="fa-IR" altLang="en-US" smtClean="0">
                <a:solidFill>
                  <a:srgbClr val="002060"/>
                </a:solidFill>
                <a:cs typeface="B Koodak" pitchFamily="2" charset="0"/>
              </a:rPr>
              <a:t>- خود مداری</a:t>
            </a:r>
          </a:p>
          <a:p>
            <a:pPr algn="r">
              <a:buFont typeface="Wingdings 2" panose="05020102010507070707" pitchFamily="18" charset="2"/>
              <a:buNone/>
            </a:pPr>
            <a:r>
              <a:rPr lang="fa-IR" altLang="en-US" smtClean="0">
                <a:solidFill>
                  <a:srgbClr val="002060"/>
                </a:solidFill>
                <a:cs typeface="B Koodak" pitchFamily="2" charset="0"/>
              </a:rPr>
              <a:t>- وسواس</a:t>
            </a:r>
          </a:p>
          <a:p>
            <a:pPr algn="r">
              <a:buFont typeface="Wingdings 2" panose="05020102010507070707" pitchFamily="18" charset="2"/>
              <a:buNone/>
            </a:pPr>
            <a:r>
              <a:rPr lang="fa-IR" altLang="en-US" smtClean="0">
                <a:solidFill>
                  <a:srgbClr val="002060"/>
                </a:solidFill>
                <a:cs typeface="B Koodak" pitchFamily="2" charset="0"/>
              </a:rPr>
              <a:t>- اشکال در قدرت حل مشکل ، تصمیم گیری ، استدلال ، محاسبه </a:t>
            </a:r>
            <a:r>
              <a:rPr lang="fa-IR" altLang="en-US" smtClean="0"/>
              <a:t>و...</a:t>
            </a:r>
            <a:endParaRPr lang="en-US" alt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r"/>
            <a:r>
              <a:rPr lang="fa-IR" altLang="en-US" sz="3600" u="sng" smtClean="0">
                <a:solidFill>
                  <a:srgbClr val="FF0000"/>
                </a:solidFill>
                <a:cs typeface="B Koodak" pitchFamily="2" charset="0"/>
              </a:rPr>
              <a:t>مداخلات</a:t>
            </a:r>
            <a:endParaRPr lang="en-US" altLang="en-US" sz="3600" smtClean="0"/>
          </a:p>
        </p:txBody>
      </p:sp>
      <p:sp>
        <p:nvSpPr>
          <p:cNvPr id="3" name="Content Placeholder 2"/>
          <p:cNvSpPr>
            <a:spLocks noGrp="1"/>
          </p:cNvSpPr>
          <p:nvPr>
            <p:ph sz="quarter" idx="1"/>
          </p:nvPr>
        </p:nvSpPr>
        <p:spPr>
          <a:xfrm>
            <a:off x="914400" y="1447800"/>
            <a:ext cx="7772400" cy="5195888"/>
          </a:xfrm>
        </p:spPr>
        <p:txBody>
          <a:bodyPr/>
          <a:lstStyle/>
          <a:p>
            <a:pPr algn="r">
              <a:buFont typeface="Wingdings 2" panose="05020102010507070707" pitchFamily="18" charset="2"/>
              <a:buNone/>
            </a:pPr>
            <a:r>
              <a:rPr lang="fa-IR" altLang="en-US" smtClean="0">
                <a:solidFill>
                  <a:srgbClr val="002060"/>
                </a:solidFill>
                <a:cs typeface="B Koodak" pitchFamily="2" charset="0"/>
              </a:rPr>
              <a:t>1- به بیمار نشان دهید که نیاز بیمار را به داشتن اعتقادات غلط قبول دارید. ولی نه خود هذ یان هارا. (موافقت با بیمار، بیانگرقبول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2- در ارتباط با اعتقاد بیماربا وی مشاجره نکنید یامنکر نشوید. به عنوان روش درمانی شک و تردید منطقی کنید </a:t>
            </a:r>
          </a:p>
          <a:p>
            <a:pPr algn="ctr">
              <a:buFont typeface="Wingdings 2" panose="05020102010507070707" pitchFamily="18" charset="2"/>
              <a:buNone/>
            </a:pPr>
            <a:r>
              <a:rPr lang="fa-IR" altLang="en-US" smtClean="0">
                <a:solidFill>
                  <a:srgbClr val="002060"/>
                </a:solidFill>
                <a:cs typeface="B Koodak" pitchFamily="2" charset="0"/>
              </a:rPr>
              <a:t>  * قبول آن برای من مشکل است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3- در صورتیکه ارتباط تغییر تفکر را منعکس می کند .از شیوه اعتبار سازی دو جانبه و روشن کردن موضوع استفاده کنید</a:t>
            </a:r>
          </a:p>
          <a:p>
            <a:pPr algn="r">
              <a:buFont typeface="Wingdings 2" panose="05020102010507070707" pitchFamily="18" charset="2"/>
              <a:buNone/>
            </a:pPr>
            <a:r>
              <a:rPr lang="fa-IR" altLang="en-US" smtClean="0">
                <a:solidFill>
                  <a:srgbClr val="002060"/>
                </a:solidFill>
                <a:cs typeface="B Koodak" pitchFamily="2" charset="0"/>
              </a:rPr>
              <a:t>     *آیا منظور شما آن است ....  * ممکن است توضیح بدهید ؟</a:t>
            </a: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trips(downLeft)">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trips(down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313" y="357188"/>
            <a:ext cx="8472487" cy="5662612"/>
          </a:xfrm>
        </p:spPr>
        <p:txBody>
          <a:bodyPr/>
          <a:lstStyle/>
          <a:p>
            <a:pPr algn="r">
              <a:buFont typeface="Wingdings 2" panose="05020102010507070707" pitchFamily="18" charset="2"/>
              <a:buNone/>
            </a:pPr>
            <a:r>
              <a:rPr lang="fa-IR" altLang="en-US" smtClean="0">
                <a:solidFill>
                  <a:srgbClr val="002060"/>
                </a:solidFill>
                <a:cs typeface="B Koodak" pitchFamily="2" charset="0"/>
              </a:rPr>
              <a:t>4- بر واقعیت تمرکز داشته باشید و آن را تقویت کنید. </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5- چنانچه بیمارقادر به تشخیص تفاوت بین تفکر مبنی برواقعیت وتفکری که اساس واقعی ندارد ، باشد به وی بازخورد مثبت بدهید ازتکنیک اعتبارسازی مجدد استفاده کنید.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6- به بیمار بیاموزید از روش توقف تفکر در صورتیکه افکار غیر منطقی حاکم است استفاده کند.</a:t>
            </a:r>
          </a:p>
          <a:p>
            <a:pPr algn="r">
              <a:buFont typeface="Wingdings 2" panose="05020102010507070707" pitchFamily="18" charset="2"/>
              <a:buNone/>
            </a:pPr>
            <a:endParaRPr lang="fa-IR" altLang="en-US" smtClean="0">
              <a:solidFill>
                <a:srgbClr val="002060"/>
              </a:solidFill>
              <a:cs typeface="B Koodak" pitchFamily="2" charset="0"/>
            </a:endParaRPr>
          </a:p>
          <a:p>
            <a:pPr algn="r">
              <a:buFont typeface="Wingdings 2" panose="05020102010507070707" pitchFamily="18" charset="2"/>
              <a:buNone/>
            </a:pPr>
            <a:r>
              <a:rPr lang="fa-IR" altLang="en-US" smtClean="0">
                <a:solidFill>
                  <a:srgbClr val="002060"/>
                </a:solidFill>
                <a:cs typeface="B Koodak" pitchFamily="2" charset="0"/>
              </a:rPr>
              <a:t>7- احتیاط را در لمس کردن بیمارانی که افکار گزند وآسیب دارند را درنظر داشته باشید.</a:t>
            </a:r>
            <a:endParaRPr lang="en-US" altLang="en-US" smtClean="0">
              <a:solidFill>
                <a:srgbClr val="002060"/>
              </a:solidFill>
              <a:cs typeface="B Koodak"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trips(down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9" name="Rectangle 11"/>
          <p:cNvSpPr>
            <a:spLocks noGrp="1" noChangeAspect="1" noChangeArrowheads="1"/>
          </p:cNvSpPr>
          <p:nvPr>
            <p:ph type="title" idx="4294967295"/>
          </p:nvPr>
        </p:nvSpPr>
        <p:spPr>
          <a:xfrm>
            <a:off x="0" y="71438"/>
            <a:ext cx="8229600" cy="796925"/>
          </a:xfrm>
        </p:spPr>
        <p:txBody>
          <a:bodyPr/>
          <a:lstStyle/>
          <a:p>
            <a:r>
              <a:rPr lang="en-GB" altLang="en-US" dirty="0" smtClean="0"/>
              <a:t>Conditions o use</a:t>
            </a:r>
          </a:p>
        </p:txBody>
      </p:sp>
      <p:sp>
        <p:nvSpPr>
          <p:cNvPr id="62466" name="Rectangle 2"/>
          <p:cNvSpPr>
            <a:spLocks noChangeAspect="1" noChangeArrowheads="1"/>
          </p:cNvSpPr>
          <p:nvPr/>
        </p:nvSpPr>
        <p:spPr bwMode="auto">
          <a:xfrm>
            <a:off x="-19050" y="0"/>
            <a:ext cx="9144000" cy="6858000"/>
          </a:xfrm>
          <a:prstGeom prst="rect">
            <a:avLst/>
          </a:prstGeom>
          <a:gradFill>
            <a:gsLst>
              <a:gs pos="0">
                <a:schemeClr val="lt1">
                  <a:tint val="40000"/>
                  <a:satMod val="350000"/>
                </a:schemeClr>
              </a:gs>
              <a:gs pos="40000">
                <a:schemeClr val="lt1">
                  <a:tint val="45000"/>
                  <a:shade val="99000"/>
                  <a:satMod val="350000"/>
                </a:schemeClr>
              </a:gs>
              <a:gs pos="100000">
                <a:schemeClr val="bg1">
                  <a:lumMod val="85000"/>
                </a:schemeClr>
              </a:gs>
            </a:gsLst>
            <a:path path="circle">
              <a:fillToRect l="50000" t="-80000" r="50000" b="180000"/>
            </a:path>
          </a:gradFill>
          <a:ln w="9525">
            <a:solidFill>
              <a:schemeClr val="bg1"/>
            </a:solidFill>
            <a:miter lim="800000"/>
            <a:headEnd/>
            <a:tailEnd/>
          </a:ln>
          <a:effectLst/>
        </p:spPr>
        <p:style>
          <a:lnRef idx="0">
            <a:scrgbClr r="0" g="0" b="0"/>
          </a:lnRef>
          <a:fillRef idx="1002">
            <a:schemeClr val="lt1"/>
          </a:fillRef>
          <a:effectRef idx="0">
            <a:scrgbClr r="0" g="0" b="0"/>
          </a:effectRef>
          <a:fontRef idx="major"/>
        </p:style>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Verdana"/>
              <a:ea typeface="+mj-ea"/>
              <a:cs typeface="Arial"/>
            </a:endParaRPr>
          </a:p>
        </p:txBody>
      </p:sp>
      <p:sp>
        <p:nvSpPr>
          <p:cNvPr id="41993" name="Line 8"/>
          <p:cNvSpPr>
            <a:spLocks noChangeShapeType="1"/>
          </p:cNvSpPr>
          <p:nvPr/>
        </p:nvSpPr>
        <p:spPr bwMode="auto">
          <a:xfrm>
            <a:off x="3348038" y="1390650"/>
            <a:ext cx="0" cy="4464050"/>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41994" name="Rectangle 10"/>
          <p:cNvSpPr>
            <a:spLocks noChangeArrowheads="1"/>
          </p:cNvSpPr>
          <p:nvPr/>
        </p:nvSpPr>
        <p:spPr bwMode="auto">
          <a:xfrm>
            <a:off x="5025592" y="3789382"/>
            <a:ext cx="202651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altLang="en-US" sz="1000" b="0" i="0" u="none" strike="noStrike" kern="1200" cap="none" spc="0" normalizeH="0" baseline="0" noProof="0" dirty="0">
                <a:ln>
                  <a:noFill/>
                </a:ln>
                <a:solidFill>
                  <a:srgbClr val="000000"/>
                </a:solidFill>
                <a:effectLst/>
                <a:uLnTx/>
                <a:uFillTx/>
                <a:latin typeface="Verdana" panose="020B0604030504040204" pitchFamily="34" charset="0"/>
                <a:ea typeface="+mn-ea"/>
                <a:cs typeface="Arial" panose="020B0604020202020204" pitchFamily="34" charset="0"/>
                <a:hlinkClick r:id="rId3"/>
              </a:rPr>
              <a:t>http://</a:t>
            </a:r>
            <a:r>
              <a:rPr kumimoji="0" lang="fr-FR" altLang="en-US" sz="1000" b="0" i="0" u="none" strike="noStrike" kern="1200" cap="none" spc="0" normalizeH="0" baseline="0" noProof="0" dirty="0" smtClean="0">
                <a:ln>
                  <a:noFill/>
                </a:ln>
                <a:solidFill>
                  <a:srgbClr val="000000"/>
                </a:solidFill>
                <a:effectLst/>
                <a:uLnTx/>
                <a:uFillTx/>
                <a:latin typeface="Verdana" panose="020B0604030504040204" pitchFamily="34" charset="0"/>
                <a:ea typeface="+mn-ea"/>
                <a:cs typeface="Arial" panose="020B0604020202020204" pitchFamily="34" charset="0"/>
                <a:hlinkClick r:id="rId3"/>
              </a:rPr>
              <a:t>www.ravanpoint.ir</a:t>
            </a:r>
            <a:endParaRPr kumimoji="0" lang="fa-IR" altLang="en-US" sz="1000" b="0" i="0" u="none" strike="noStrike" kern="1200" cap="none" spc="0" normalizeH="0" baseline="0" noProof="0" dirty="0">
              <a:ln>
                <a:noFill/>
              </a:ln>
              <a:solidFill>
                <a:srgbClr val="000000"/>
              </a:solidFill>
              <a:effectLst/>
              <a:uLnTx/>
              <a:uFillTx/>
              <a:latin typeface="Verdana" panose="020B0604030504040204" pitchFamily="34" charset="0"/>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FR" altLang="en-US" sz="1000" b="0" i="0" u="none" strike="noStrike" kern="1200" cap="none" spc="0" normalizeH="0" baseline="0" noProof="0" dirty="0">
              <a:ln>
                <a:noFill/>
              </a:ln>
              <a:solidFill>
                <a:srgbClr val="000000"/>
              </a:solidFill>
              <a:effectLst/>
              <a:uLnTx/>
              <a:uFillTx/>
              <a:latin typeface="Verdana" panose="020B0604030504040204" pitchFamily="34" charset="0"/>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altLang="en-US" sz="1000" b="0" i="0" u="none" strike="noStrike" kern="1200" cap="none" spc="0" normalizeH="0" baseline="0" noProof="0" dirty="0">
                <a:ln>
                  <a:noFill/>
                </a:ln>
                <a:solidFill>
                  <a:srgbClr val="000000"/>
                </a:solidFill>
                <a:effectLst/>
                <a:uLnTx/>
                <a:uFillTx/>
                <a:latin typeface="Verdana" panose="020B0604030504040204" pitchFamily="34" charset="0"/>
                <a:ea typeface="+mn-ea"/>
                <a:cs typeface="Arial" panose="020B0604020202020204" pitchFamily="34" charset="0"/>
              </a:rPr>
              <a:t>Contact: </a:t>
            </a:r>
            <a:r>
              <a:rPr kumimoji="0" lang="fr-FR" altLang="en-US" sz="1000" b="0" i="0" u="none" strike="noStrike" kern="1200" cap="none" spc="0" normalizeH="0" baseline="0" noProof="0" dirty="0" smtClean="0">
                <a:ln>
                  <a:noFill/>
                </a:ln>
                <a:solidFill>
                  <a:srgbClr val="000000"/>
                </a:solidFill>
                <a:effectLst/>
                <a:uLnTx/>
                <a:uFillTx/>
                <a:latin typeface="Verdana" panose="020B0604030504040204" pitchFamily="34" charset="0"/>
                <a:ea typeface="+mn-ea"/>
                <a:cs typeface="Arial" panose="020B0604020202020204" pitchFamily="34" charset="0"/>
              </a:rPr>
              <a:t>info@ravanpoint.ir </a:t>
            </a:r>
            <a:endParaRPr kumimoji="0" lang="fr-FR" altLang="en-US" sz="1000" b="0" i="0" u="none" strike="noStrike" kern="1200" cap="none" spc="0" normalizeH="0" baseline="0" noProof="0" dirty="0">
              <a:ln>
                <a:noFill/>
              </a:ln>
              <a:solidFill>
                <a:srgbClr val="000000"/>
              </a:solidFill>
              <a:effectLst/>
              <a:uLnTx/>
              <a:uFillTx/>
              <a:latin typeface="Verdana" panose="020B0604030504040204" pitchFamily="34" charset="0"/>
              <a:ea typeface="+mn-ea"/>
              <a:cs typeface="Arial" panose="020B0604020202020204" pitchFamily="34" charset="0"/>
            </a:endParaRPr>
          </a:p>
        </p:txBody>
      </p:sp>
      <p:sp>
        <p:nvSpPr>
          <p:cNvPr id="3" name="Rectangle 2"/>
          <p:cNvSpPr/>
          <p:nvPr/>
        </p:nvSpPr>
        <p:spPr>
          <a:xfrm>
            <a:off x="250825" y="3919537"/>
            <a:ext cx="2736850" cy="423863"/>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erdana"/>
              <a:ea typeface="+mn-ea"/>
              <a:cs typeface="Arial"/>
            </a:endParaRPr>
          </a:p>
        </p:txBody>
      </p:sp>
      <p:sp>
        <p:nvSpPr>
          <p:cNvPr id="62480" name="Rectangle 16"/>
          <p:cNvSpPr>
            <a:spLocks noChangeArrowheads="1"/>
          </p:cNvSpPr>
          <p:nvPr/>
        </p:nvSpPr>
        <p:spPr bwMode="auto">
          <a:xfrm>
            <a:off x="250825" y="2582614"/>
            <a:ext cx="2832100" cy="1754326"/>
          </a:xfrm>
          <a:prstGeom prst="rect">
            <a:avLst/>
          </a:prstGeom>
          <a:noFill/>
          <a:ln w="9525">
            <a:noFill/>
            <a:miter lim="800000"/>
            <a:headEnd/>
            <a:tailEnd/>
          </a:ln>
          <a:effectLst/>
        </p:spPr>
        <p:txBody>
          <a:bodyPr>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fa-IR"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B Nazanin" panose="00000400000000000000" pitchFamily="2" charset="-78"/>
              </a:rPr>
              <a:t>دانلود رایگان پاورپوینت های </a:t>
            </a:r>
            <a:r>
              <a:rPr kumimoji="0" lang="fa-IR" sz="2000" b="1" i="0" u="none" strike="noStrike" kern="1200" cap="none" spc="0" normalizeH="0" baseline="0" noProof="0" dirty="0" smtClean="0">
                <a:ln>
                  <a:noFill/>
                </a:ln>
                <a:solidFill>
                  <a:prstClr val="black"/>
                </a:solidFill>
                <a:effectLst/>
                <a:uLnTx/>
                <a:uFillTx/>
                <a:latin typeface="Verdana" panose="020B0604030504040204" pitchFamily="34" charset="0"/>
                <a:ea typeface="+mn-ea"/>
                <a:cs typeface="B Nazanin" panose="00000400000000000000" pitchFamily="2" charset="-78"/>
              </a:rPr>
              <a:t>روانشناسی</a:t>
            </a:r>
            <a:endParaRPr kumimoji="0" lang="en-GB"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B Nazanin" panose="00000400000000000000"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Verdana" panose="020B060403050404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C00000"/>
              </a:solidFill>
              <a:effectLst/>
              <a:uLnTx/>
              <a:uFillTx/>
              <a:latin typeface="Verdana" panose="020B060403050404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
            </a:r>
            <a:br>
              <a:rPr kumimoji="0" lang="en-US" sz="16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br>
            <a:r>
              <a:rPr kumimoji="0" lang="en-US" sz="18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 Copyright </a:t>
            </a:r>
            <a:r>
              <a:rPr kumimoji="0" lang="en-US" sz="1800" b="0" i="0" u="none" strike="noStrike" kern="1200" cap="none" spc="0" normalizeH="0" baseline="0" noProof="0" dirty="0" smtClean="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rPr>
              <a:t>Ravanpoint.ir</a:t>
            </a:r>
            <a:endParaRPr kumimoji="0" lang="en-GB" sz="18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mn-ea"/>
              <a:cs typeface="Times New Roman" panose="02020603050405020304" pitchFamily="18"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5486" y="2368159"/>
            <a:ext cx="3866728" cy="1397884"/>
          </a:xfrm>
          <a:prstGeom prst="rect">
            <a:avLst/>
          </a:prstGeom>
        </p:spPr>
      </p:pic>
    </p:spTree>
    <p:extLst>
      <p:ext uri="{BB962C8B-B14F-4D97-AF65-F5344CB8AC3E}">
        <p14:creationId xmlns:p14="http://schemas.microsoft.com/office/powerpoint/2010/main" val="21897349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fade">
                                      <p:cBhvr>
                                        <p:cTn id="7" dur="1000"/>
                                        <p:tgtEl>
                                          <p:spTgt spid="41989"/>
                                        </p:tgtEl>
                                      </p:cBhvr>
                                    </p:animEffect>
                                    <p:anim calcmode="lin" valueType="num">
                                      <p:cBhvr>
                                        <p:cTn id="8" dur="1000" fill="hold"/>
                                        <p:tgtEl>
                                          <p:spTgt spid="41989"/>
                                        </p:tgtEl>
                                        <p:attrNameLst>
                                          <p:attrName>ppt_x</p:attrName>
                                        </p:attrNameLst>
                                      </p:cBhvr>
                                      <p:tavLst>
                                        <p:tav tm="0">
                                          <p:val>
                                            <p:strVal val="#ppt_x"/>
                                          </p:val>
                                        </p:tav>
                                        <p:tav tm="100000">
                                          <p:val>
                                            <p:strVal val="#ppt_x"/>
                                          </p:val>
                                        </p:tav>
                                      </p:tavLst>
                                    </p:anim>
                                    <p:anim calcmode="lin" valueType="num">
                                      <p:cBhvr>
                                        <p:cTn id="9" dur="898" decel="100000" fill="hold"/>
                                        <p:tgtEl>
                                          <p:spTgt spid="4198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198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nb-NO" altLang="en-US" b="1" u="sng" smtClean="0">
                <a:solidFill>
                  <a:schemeClr val="tx1"/>
                </a:solidFill>
              </a:rPr>
              <a:t>Background Info</a:t>
            </a:r>
          </a:p>
        </p:txBody>
      </p:sp>
      <p:sp>
        <p:nvSpPr>
          <p:cNvPr id="12291" name="Rectangle 3"/>
          <p:cNvSpPr>
            <a:spLocks noGrp="1" noChangeArrowheads="1"/>
          </p:cNvSpPr>
          <p:nvPr>
            <p:ph sz="quarter" idx="1"/>
          </p:nvPr>
        </p:nvSpPr>
        <p:spPr>
          <a:xfrm>
            <a:off x="914400" y="1447800"/>
            <a:ext cx="7772400" cy="4910138"/>
          </a:xfrm>
        </p:spPr>
        <p:txBody>
          <a:bodyPr/>
          <a:lstStyle/>
          <a:p>
            <a:pPr eaLnBrk="1" hangingPunct="1"/>
            <a:r>
              <a:rPr lang="nb-NO" altLang="en-US" sz="2800" smtClean="0"/>
              <a:t>8–17% of people experience it at least once before they celebrate their 40th</a:t>
            </a:r>
          </a:p>
          <a:p>
            <a:pPr eaLnBrk="1" hangingPunct="1"/>
            <a:r>
              <a:rPr lang="nb-NO" altLang="en-US" sz="2800" smtClean="0"/>
              <a:t>Its prevalence differs across countries:</a:t>
            </a:r>
          </a:p>
          <a:p>
            <a:pPr lvl="2" eaLnBrk="1" hangingPunct="1"/>
            <a:r>
              <a:rPr lang="nb-NO" altLang="en-US" b="1" smtClean="0"/>
              <a:t>USA- 14 million adults yearly</a:t>
            </a:r>
          </a:p>
          <a:p>
            <a:pPr lvl="2" eaLnBrk="1" hangingPunct="1"/>
            <a:r>
              <a:rPr lang="nb-NO" altLang="en-US" b="1" smtClean="0"/>
              <a:t>Canada- 1.35 million people</a:t>
            </a:r>
          </a:p>
          <a:p>
            <a:pPr lvl="2" eaLnBrk="1" hangingPunct="1"/>
            <a:r>
              <a:rPr lang="nb-NO" altLang="en-US" b="1" smtClean="0"/>
              <a:t>Australia-  one in four women and one in six men </a:t>
            </a:r>
          </a:p>
          <a:p>
            <a:pPr lvl="2" eaLnBrk="1" hangingPunct="1"/>
            <a:r>
              <a:rPr lang="nb-NO" altLang="en-US" b="1" smtClean="0"/>
              <a:t>Currently, 121 million people worldwide suffer from it</a:t>
            </a:r>
          </a:p>
          <a:p>
            <a:pPr lvl="2" eaLnBrk="1" hangingPunct="1"/>
            <a:r>
              <a:rPr lang="nb-NO" altLang="en-US" b="1" smtClean="0"/>
              <a:t>It is the leading cause of disability in USA and Canada</a:t>
            </a:r>
          </a:p>
          <a:p>
            <a:pPr lvl="2" eaLnBrk="1" hangingPunct="1"/>
            <a:r>
              <a:rPr lang="nb-NO" altLang="en-US" b="1" smtClean="0"/>
              <a:t>According to the WHO, depression will be the 2nd leading cause of disability by 2020 worldwide after heart attacks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14313" y="285750"/>
            <a:ext cx="7772400" cy="1143000"/>
          </a:xfrm>
        </p:spPr>
        <p:txBody>
          <a:bodyPr/>
          <a:lstStyle/>
          <a:p>
            <a:r>
              <a:rPr lang="nb-NO" altLang="en-US" sz="4800" b="1" u="sng" smtClean="0">
                <a:solidFill>
                  <a:schemeClr val="tx1"/>
                </a:solidFill>
                <a:latin typeface="Perpetua" panose="02020502060401020303" pitchFamily="18" charset="0"/>
                <a:ea typeface="Majalla UI"/>
                <a:cs typeface="Majalla UI"/>
              </a:rPr>
              <a:t>Causes</a:t>
            </a:r>
            <a:endParaRPr lang="en-US" altLang="en-US" sz="4800" u="sng" smtClean="0">
              <a:solidFill>
                <a:schemeClr val="tx1"/>
              </a:solidFill>
              <a:latin typeface="Perpetua" panose="02020502060401020303" pitchFamily="18" charset="0"/>
            </a:endParaRPr>
          </a:p>
        </p:txBody>
      </p:sp>
      <p:graphicFrame>
        <p:nvGraphicFramePr>
          <p:cNvPr id="4" name="Content Placeholder 3"/>
          <p:cNvGraphicFramePr>
            <a:graphicFrameLocks noGrp="1"/>
          </p:cNvGraphicFramePr>
          <p:nvPr>
            <p:ph sz="quarter" idx="1"/>
          </p:nvPr>
        </p:nvGraphicFramePr>
        <p:xfrm>
          <a:off x="857224" y="928670"/>
          <a:ext cx="7943880" cy="5124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animEffect transition="in" filter="fade">
                                      <p:cBhvr>
                                        <p:cTn id="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468313" y="-112713"/>
            <a:ext cx="8229600" cy="69850"/>
          </a:xfrm>
        </p:spPr>
        <p:txBody>
          <a:bodyPr>
            <a:normAutofit fontScale="90000"/>
          </a:bodyPr>
          <a:lstStyle/>
          <a:p>
            <a:pPr eaLnBrk="1" fontAlgn="auto" hangingPunct="1">
              <a:spcAft>
                <a:spcPts val="0"/>
              </a:spcAft>
              <a:defRPr/>
            </a:pPr>
            <a:endParaRPr lang="en-US"/>
          </a:p>
        </p:txBody>
      </p:sp>
      <p:sp>
        <p:nvSpPr>
          <p:cNvPr id="3075" name="Rectangle 3"/>
          <p:cNvSpPr>
            <a:spLocks noGrp="1" noChangeArrowheads="1"/>
          </p:cNvSpPr>
          <p:nvPr>
            <p:ph idx="1"/>
          </p:nvPr>
        </p:nvSpPr>
        <p:spPr>
          <a:xfrm>
            <a:off x="457200" y="285750"/>
            <a:ext cx="8229600" cy="5840413"/>
          </a:xfrm>
        </p:spPr>
        <p:txBody>
          <a:bodyPr/>
          <a:lstStyle/>
          <a:p>
            <a:pPr algn="ctr" eaLnBrk="1" hangingPunct="1">
              <a:buClr>
                <a:srgbClr val="CC3300"/>
              </a:buClr>
              <a:buFont typeface="Wingdings 2" panose="05020102010507070707" pitchFamily="18" charset="2"/>
              <a:buNone/>
              <a:defRPr/>
            </a:pPr>
            <a:endParaRPr lang="en-US" sz="3200" b="1" dirty="0" smtClean="0">
              <a:cs typeface="B Nazanin" pitchFamily="2" charset="-78"/>
            </a:endParaRPr>
          </a:p>
          <a:p>
            <a:pPr eaLnBrk="1" hangingPunct="1">
              <a:buClr>
                <a:srgbClr val="CC3300"/>
              </a:buClr>
              <a:buFont typeface="Wingdings 2" panose="05020102010507070707" pitchFamily="18" charset="2"/>
              <a:buNone/>
              <a:defRPr/>
            </a:pPr>
            <a:r>
              <a:rPr lang="en-US" sz="3600" b="1" u="sng" dirty="0" smtClean="0"/>
              <a:t>Psycho - social</a:t>
            </a:r>
          </a:p>
          <a:p>
            <a:pPr eaLnBrk="1" hangingPunct="1">
              <a:buClr>
                <a:srgbClr val="CC3300"/>
              </a:buClr>
              <a:buFont typeface="Wingdings 2" panose="05020102010507070707" pitchFamily="18" charset="2"/>
              <a:buNone/>
              <a:defRPr/>
            </a:pPr>
            <a:r>
              <a:rPr lang="en-US" sz="2800" b="1" dirty="0" smtClean="0"/>
              <a:t>1</a:t>
            </a:r>
            <a:r>
              <a:rPr lang="nb-NO" sz="2800" b="1" dirty="0" smtClean="0"/>
              <a:t>) psycho-social factors</a:t>
            </a:r>
          </a:p>
          <a:p>
            <a:pPr eaLnBrk="1" hangingPunct="1">
              <a:buClr>
                <a:srgbClr val="CC3300"/>
              </a:buClr>
              <a:buFont typeface="Wingdings 2" panose="05020102010507070707" pitchFamily="18" charset="2"/>
              <a:buNone/>
              <a:defRPr/>
            </a:pPr>
            <a:endParaRPr lang="fa-IR" dirty="0" smtClean="0">
              <a:solidFill>
                <a:srgbClr val="CC3300"/>
              </a:solidFill>
              <a:cs typeface="B Nazanin" pitchFamily="2" charset="-78"/>
            </a:endParaRPr>
          </a:p>
          <a:p>
            <a:pPr eaLnBrk="1" hangingPunct="1">
              <a:buClr>
                <a:srgbClr val="CC3300"/>
              </a:buClr>
              <a:buFont typeface="Courier New" pitchFamily="49" charset="0"/>
              <a:buChar char="o"/>
              <a:defRPr/>
            </a:pPr>
            <a:r>
              <a:rPr lang="fa-IR" sz="2800" b="1" dirty="0" smtClean="0">
                <a:solidFill>
                  <a:schemeClr val="tx1">
                    <a:lumMod val="75000"/>
                    <a:lumOff val="25000"/>
                  </a:schemeClr>
                </a:solidFill>
                <a:cs typeface="B Nazanin" pitchFamily="2" charset="-78"/>
              </a:rPr>
              <a:t> </a:t>
            </a:r>
            <a:r>
              <a:rPr lang="en-US" sz="2800" b="1" dirty="0" smtClean="0">
                <a:solidFill>
                  <a:schemeClr val="tx1">
                    <a:lumMod val="75000"/>
                    <a:lumOff val="25000"/>
                  </a:schemeClr>
                </a:solidFill>
                <a:cs typeface="B Nazanin" pitchFamily="2" charset="-78"/>
              </a:rPr>
              <a:t> </a:t>
            </a:r>
            <a:r>
              <a:rPr lang="en-US" sz="2800" b="1" dirty="0" err="1" smtClean="0">
                <a:cs typeface="B Nazanin" pitchFamily="2" charset="-78"/>
              </a:rPr>
              <a:t>jahn</a:t>
            </a:r>
            <a:r>
              <a:rPr lang="en-US" sz="2800" b="1" dirty="0" smtClean="0">
                <a:cs typeface="B Nazanin" pitchFamily="2" charset="-78"/>
              </a:rPr>
              <a:t>  </a:t>
            </a:r>
            <a:r>
              <a:rPr lang="en-US" sz="2800" b="1" dirty="0" err="1" smtClean="0">
                <a:cs typeface="B Nazanin" pitchFamily="2" charset="-78"/>
              </a:rPr>
              <a:t>Bowlby</a:t>
            </a:r>
            <a:r>
              <a:rPr lang="en-US" sz="2800" b="1" dirty="0" smtClean="0">
                <a:cs typeface="B Nazanin" pitchFamily="2" charset="-78"/>
              </a:rPr>
              <a:t>     </a:t>
            </a:r>
            <a:r>
              <a:rPr lang="fa-IR" sz="2800" b="1" dirty="0" smtClean="0">
                <a:cs typeface="B Nazanin" pitchFamily="2" charset="-78"/>
              </a:rPr>
              <a:t> </a:t>
            </a:r>
            <a:r>
              <a:rPr lang="en-US" sz="2800" b="1" dirty="0" smtClean="0">
                <a:cs typeface="B Nazanin" pitchFamily="2" charset="-78"/>
              </a:rPr>
              <a:t>Attachment</a:t>
            </a:r>
            <a:r>
              <a:rPr lang="fa-IR" sz="2800" b="1" dirty="0" smtClean="0">
                <a:cs typeface="B Nazanin" pitchFamily="2" charset="-78"/>
              </a:rPr>
              <a:t>-  </a:t>
            </a:r>
            <a:r>
              <a:rPr lang="en-US" sz="2800" b="1" dirty="0" smtClean="0">
                <a:cs typeface="B Nazanin" pitchFamily="2" charset="-78"/>
              </a:rPr>
              <a:t>  separation anxiety</a:t>
            </a:r>
          </a:p>
          <a:p>
            <a:pPr eaLnBrk="1" hangingPunct="1">
              <a:buClr>
                <a:srgbClr val="CC3300"/>
              </a:buClr>
              <a:buFont typeface="Courier New" pitchFamily="49" charset="0"/>
              <a:buChar char="o"/>
              <a:defRPr/>
            </a:pPr>
            <a:r>
              <a:rPr lang="fa-IR" sz="2800" b="1" dirty="0" smtClean="0">
                <a:cs typeface="B Nazanin" pitchFamily="2" charset="-78"/>
              </a:rPr>
              <a:t>  </a:t>
            </a:r>
            <a:r>
              <a:rPr lang="en-US" sz="2800" b="1" dirty="0" smtClean="0">
                <a:cs typeface="B Nazanin" pitchFamily="2" charset="-78"/>
              </a:rPr>
              <a:t>Spitz</a:t>
            </a:r>
          </a:p>
          <a:p>
            <a:pPr eaLnBrk="1" hangingPunct="1">
              <a:buClr>
                <a:srgbClr val="CC3300"/>
              </a:buClr>
              <a:buFont typeface="Courier New" pitchFamily="49" charset="0"/>
              <a:buChar char="o"/>
              <a:defRPr/>
            </a:pPr>
            <a:r>
              <a:rPr lang="fa-IR" sz="2800" b="1" dirty="0" smtClean="0">
                <a:cs typeface="B Nazanin" pitchFamily="2" charset="-78"/>
              </a:rPr>
              <a:t>  </a:t>
            </a:r>
            <a:r>
              <a:rPr lang="en-US" sz="2800" b="1" dirty="0" smtClean="0">
                <a:cs typeface="B Nazanin" pitchFamily="2" charset="-78"/>
              </a:rPr>
              <a:t>Self psychology                                          </a:t>
            </a:r>
            <a:endParaRPr lang="fa-IR" sz="2800" b="1" dirty="0" smtClean="0">
              <a:cs typeface="B Nazanin" pitchFamily="2" charset="-78"/>
            </a:endParaRPr>
          </a:p>
          <a:p>
            <a:pPr eaLnBrk="1" hangingPunct="1">
              <a:buClr>
                <a:srgbClr val="CC3300"/>
              </a:buClr>
              <a:buFont typeface="Courier New" pitchFamily="49" charset="0"/>
              <a:buChar char="o"/>
              <a:defRPr/>
            </a:pPr>
            <a:r>
              <a:rPr lang="fa-IR" sz="2800" b="1" dirty="0" smtClean="0">
                <a:cs typeface="B Nazanin" pitchFamily="2" charset="-78"/>
              </a:rPr>
              <a:t>   </a:t>
            </a:r>
            <a:r>
              <a:rPr lang="en-US" sz="2800" b="1" dirty="0" smtClean="0">
                <a:cs typeface="B Nazanin" pitchFamily="2" charset="-78"/>
              </a:rPr>
              <a:t>Freud</a:t>
            </a:r>
          </a:p>
          <a:p>
            <a:pPr eaLnBrk="1" hangingPunct="1">
              <a:buClr>
                <a:srgbClr val="CC3300"/>
              </a:buClr>
              <a:buFont typeface="Courier New" pitchFamily="49" charset="0"/>
              <a:buChar char="o"/>
              <a:defRPr/>
            </a:pPr>
            <a:r>
              <a:rPr lang="fa-IR" sz="2800" b="1" dirty="0" smtClean="0">
                <a:cs typeface="B Nazanin" pitchFamily="2" charset="-78"/>
              </a:rPr>
              <a:t>   </a:t>
            </a:r>
            <a:r>
              <a:rPr lang="en-US" sz="2800" b="1" dirty="0" smtClean="0">
                <a:cs typeface="B Nazanin" pitchFamily="2" charset="-78"/>
              </a:rPr>
              <a:t>Back</a:t>
            </a:r>
            <a:endParaRPr lang="fa-IR" sz="2800" b="1" dirty="0" smtClean="0">
              <a:cs typeface="B Nazanin" pitchFamily="2" charset="-78"/>
            </a:endParaRPr>
          </a:p>
          <a:p>
            <a:pPr eaLnBrk="1" hangingPunct="1">
              <a:buClr>
                <a:srgbClr val="CC3300"/>
              </a:buClr>
              <a:buFont typeface="Courier New" pitchFamily="49" charset="0"/>
              <a:buChar char="o"/>
              <a:defRPr/>
            </a:pPr>
            <a:r>
              <a:rPr lang="fa-IR" sz="2800" b="1" dirty="0" smtClean="0">
                <a:cs typeface="B Nazanin" pitchFamily="2" charset="-78"/>
              </a:rPr>
              <a:t>   </a:t>
            </a:r>
            <a:r>
              <a:rPr lang="en-US" sz="2800" b="1" dirty="0" smtClean="0">
                <a:cs typeface="B Nazanin" pitchFamily="2" charset="-78"/>
              </a:rPr>
              <a:t>Seligman</a:t>
            </a:r>
            <a:r>
              <a:rPr lang="fa-IR" sz="2800" b="1" dirty="0" smtClean="0">
                <a:cs typeface="B Nazanin" pitchFamily="2" charset="-78"/>
              </a:rPr>
              <a:t> -  </a:t>
            </a:r>
            <a:r>
              <a:rPr lang="en-US" sz="2800" b="1" dirty="0" smtClean="0">
                <a:cs typeface="B Nazanin" pitchFamily="2" charset="-78"/>
              </a:rPr>
              <a:t>Learning helplessness</a:t>
            </a:r>
          </a:p>
          <a:p>
            <a:pPr eaLnBrk="1" hangingPunct="1">
              <a:buClr>
                <a:srgbClr val="CC3300"/>
              </a:buClr>
              <a:buFont typeface="Courier New" pitchFamily="49" charset="0"/>
              <a:buChar char="o"/>
              <a:defRPr/>
            </a:pPr>
            <a:r>
              <a:rPr lang="fa-IR" sz="2800" b="1" dirty="0" smtClean="0">
                <a:solidFill>
                  <a:schemeClr val="tx1">
                    <a:lumMod val="75000"/>
                    <a:lumOff val="25000"/>
                  </a:schemeClr>
                </a:solidFill>
                <a:cs typeface="B Nazanin" pitchFamily="2" charset="-78"/>
              </a:rPr>
              <a:t>   </a:t>
            </a:r>
            <a:r>
              <a:rPr lang="en-US" sz="2800" b="1" dirty="0" err="1" smtClean="0">
                <a:cs typeface="B Nazanin" pitchFamily="2" charset="-78"/>
              </a:rPr>
              <a:t>lovinson</a:t>
            </a:r>
            <a:endParaRPr lang="en-US" sz="2800" b="1"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 calcmode="lin" valueType="num">
                                      <p:cBhvr>
                                        <p:cTn id="7" dur="500" fill="hold"/>
                                        <p:tgtEl>
                                          <p:spTgt spid="3075">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075">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075">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0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075">
                                            <p:txEl>
                                              <p:pRg st="5" end="5"/>
                                            </p:txEl>
                                          </p:spTgt>
                                        </p:tgtEl>
                                        <p:attrNameLst>
                                          <p:attrName>style.visibility</p:attrName>
                                        </p:attrNameLst>
                                      </p:cBhvr>
                                      <p:to>
                                        <p:strVal val="visible"/>
                                      </p:to>
                                    </p:set>
                                    <p:anim calcmode="lin" valueType="num">
                                      <p:cBhvr>
                                        <p:cTn id="15" dur="500" fill="hold"/>
                                        <p:tgtEl>
                                          <p:spTgt spid="3075">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075">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075">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0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anim calcmode="lin" valueType="num">
                                      <p:cBhvr>
                                        <p:cTn id="23" dur="500" fill="hold"/>
                                        <p:tgtEl>
                                          <p:spTgt spid="3075">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075">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075">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0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3075">
                                            <p:txEl>
                                              <p:pRg st="7" end="7"/>
                                            </p:txEl>
                                          </p:spTgt>
                                        </p:tgtEl>
                                        <p:attrNameLst>
                                          <p:attrName>style.visibility</p:attrName>
                                        </p:attrNameLst>
                                      </p:cBhvr>
                                      <p:to>
                                        <p:strVal val="visible"/>
                                      </p:to>
                                    </p:set>
                                    <p:anim calcmode="lin" valueType="num">
                                      <p:cBhvr>
                                        <p:cTn id="31" dur="500" fill="hold"/>
                                        <p:tgtEl>
                                          <p:spTgt spid="3075">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075">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075">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0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3075">
                                            <p:txEl>
                                              <p:pRg st="8" end="8"/>
                                            </p:txEl>
                                          </p:spTgt>
                                        </p:tgtEl>
                                        <p:attrNameLst>
                                          <p:attrName>style.visibility</p:attrName>
                                        </p:attrNameLst>
                                      </p:cBhvr>
                                      <p:to>
                                        <p:strVal val="visible"/>
                                      </p:to>
                                    </p:set>
                                    <p:anim calcmode="lin" valueType="num">
                                      <p:cBhvr>
                                        <p:cTn id="39" dur="500" fill="hold"/>
                                        <p:tgtEl>
                                          <p:spTgt spid="3075">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075">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075">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0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3075">
                                            <p:txEl>
                                              <p:pRg st="9" end="9"/>
                                            </p:txEl>
                                          </p:spTgt>
                                        </p:tgtEl>
                                        <p:attrNameLst>
                                          <p:attrName>style.visibility</p:attrName>
                                        </p:attrNameLst>
                                      </p:cBhvr>
                                      <p:to>
                                        <p:strVal val="visible"/>
                                      </p:to>
                                    </p:set>
                                    <p:anim calcmode="lin" valueType="num">
                                      <p:cBhvr>
                                        <p:cTn id="47" dur="500" fill="hold"/>
                                        <p:tgtEl>
                                          <p:spTgt spid="3075">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075">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075">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07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9" presetClass="entr" presetSubtype="0" accel="100000" fill="hold" nodeType="clickEffect">
                                  <p:stCondLst>
                                    <p:cond delay="0"/>
                                  </p:stCondLst>
                                  <p:childTnLst>
                                    <p:set>
                                      <p:cBhvr>
                                        <p:cTn id="54" dur="1" fill="hold">
                                          <p:stCondLst>
                                            <p:cond delay="0"/>
                                          </p:stCondLst>
                                        </p:cTn>
                                        <p:tgtEl>
                                          <p:spTgt spid="3075">
                                            <p:txEl>
                                              <p:pRg st="10" end="10"/>
                                            </p:txEl>
                                          </p:spTgt>
                                        </p:tgtEl>
                                        <p:attrNameLst>
                                          <p:attrName>style.visibility</p:attrName>
                                        </p:attrNameLst>
                                      </p:cBhvr>
                                      <p:to>
                                        <p:strVal val="visible"/>
                                      </p:to>
                                    </p:set>
                                    <p:anim calcmode="lin" valueType="num">
                                      <p:cBhvr>
                                        <p:cTn id="55" dur="500" fill="hold"/>
                                        <p:tgtEl>
                                          <p:spTgt spid="3075">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075">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075">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07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274638"/>
            <a:ext cx="7772400" cy="796925"/>
          </a:xfrm>
        </p:spPr>
        <p:txBody>
          <a:bodyPr/>
          <a:lstStyle/>
          <a:p>
            <a:pPr eaLnBrk="1" hangingPunct="1"/>
            <a:r>
              <a:rPr lang="nb-NO" altLang="en-US" u="sng" smtClean="0">
                <a:solidFill>
                  <a:schemeClr val="tx1"/>
                </a:solidFill>
              </a:rPr>
              <a:t>Causes</a:t>
            </a:r>
            <a:endParaRPr lang="nb-NO" altLang="en-US" u="sng" smtClean="0"/>
          </a:p>
        </p:txBody>
      </p:sp>
      <p:sp>
        <p:nvSpPr>
          <p:cNvPr id="16387" name="Rectangle 3"/>
          <p:cNvSpPr>
            <a:spLocks noGrp="1" noChangeArrowheads="1"/>
          </p:cNvSpPr>
          <p:nvPr>
            <p:ph sz="quarter" idx="1"/>
          </p:nvPr>
        </p:nvSpPr>
        <p:spPr>
          <a:xfrm>
            <a:off x="914400" y="1143000"/>
            <a:ext cx="7772400" cy="5500688"/>
          </a:xfrm>
        </p:spPr>
        <p:txBody>
          <a:bodyPr/>
          <a:lstStyle/>
          <a:p>
            <a:pPr eaLnBrk="1" hangingPunct="1"/>
            <a:r>
              <a:rPr lang="nb-NO" altLang="en-US" sz="3200" smtClean="0"/>
              <a:t>psycho-social factors</a:t>
            </a:r>
          </a:p>
          <a:p>
            <a:pPr lvl="2" eaLnBrk="1" hangingPunct="1"/>
            <a:r>
              <a:rPr lang="nb-NO" altLang="en-US" sz="2400" smtClean="0"/>
              <a:t>Low self-esteem</a:t>
            </a:r>
          </a:p>
          <a:p>
            <a:pPr lvl="2" eaLnBrk="1" hangingPunct="1"/>
            <a:r>
              <a:rPr lang="nb-NO" altLang="en-US" sz="2400" smtClean="0"/>
              <a:t>Early experiences (PTSD): death of loved ones, school related problems, abandonment, rejection, chronic illnesses, sexual abuse </a:t>
            </a:r>
          </a:p>
          <a:p>
            <a:pPr lvl="2" eaLnBrk="1" hangingPunct="1"/>
            <a:r>
              <a:rPr lang="nb-NO" altLang="en-US" sz="2400" smtClean="0"/>
              <a:t>Life experiences: </a:t>
            </a:r>
          </a:p>
          <a:p>
            <a:pPr lvl="3" eaLnBrk="1" hangingPunct="1"/>
            <a:r>
              <a:rPr lang="nb-NO" altLang="en-US" smtClean="0"/>
              <a:t>Divorce/separation</a:t>
            </a:r>
          </a:p>
          <a:p>
            <a:pPr lvl="3" eaLnBrk="1" hangingPunct="1"/>
            <a:r>
              <a:rPr lang="nb-NO" altLang="en-US" smtClean="0"/>
              <a:t>Poverty</a:t>
            </a:r>
          </a:p>
          <a:p>
            <a:pPr lvl="3" eaLnBrk="1" hangingPunct="1"/>
            <a:r>
              <a:rPr lang="nb-NO" altLang="en-US" smtClean="0"/>
              <a:t>illnesses (eg. HIV)</a:t>
            </a:r>
          </a:p>
          <a:p>
            <a:pPr lvl="3" eaLnBrk="1" hangingPunct="1"/>
            <a:r>
              <a:rPr lang="nb-NO" altLang="en-US" smtClean="0"/>
              <a:t>gambling addiction</a:t>
            </a:r>
          </a:p>
          <a:p>
            <a:pPr lvl="3" eaLnBrk="1" hangingPunct="1"/>
            <a:r>
              <a:rPr lang="nb-NO" altLang="en-US" smtClean="0"/>
              <a:t>eating disorder</a:t>
            </a:r>
          </a:p>
          <a:p>
            <a:pPr lvl="3" eaLnBrk="1" hangingPunct="1"/>
            <a:r>
              <a:rPr lang="nb-NO" altLang="en-US" smtClean="0"/>
              <a:t>grief over death of relative </a:t>
            </a:r>
          </a:p>
          <a:p>
            <a:pPr lvl="3" eaLnBrk="1" hangingPunct="1"/>
            <a:r>
              <a:rPr lang="nb-NO" altLang="en-US" smtClean="0"/>
              <a:t>job loss or unemployment, etc</a:t>
            </a:r>
            <a:endParaRPr lang="fa-IR" altLang="en-US" smtClean="0"/>
          </a:p>
          <a:p>
            <a:pPr lvl="3" eaLnBrk="1" hangingPunct="1"/>
            <a:r>
              <a:rPr lang="nb-NO" altLang="en-US" smtClean="0"/>
              <a:t>Giving birth- 10-15% of women</a:t>
            </a:r>
          </a:p>
          <a:p>
            <a:pPr lvl="3" eaLnBrk="1" hangingPunct="1"/>
            <a:endParaRPr lang="nb-NO" altLang="en-US" smtClean="0"/>
          </a:p>
          <a:p>
            <a:pPr lvl="2" eaLnBrk="1" hangingPunct="1"/>
            <a:endParaRPr lang="nb-NO" altLang="en-US" sz="24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500063"/>
            <a:ext cx="8229600" cy="5929312"/>
          </a:xfrm>
        </p:spPr>
        <p:txBody>
          <a:bodyPr/>
          <a:lstStyle/>
          <a:p>
            <a:pPr eaLnBrk="1" hangingPunct="1">
              <a:buFont typeface="Wingdings" panose="05000000000000000000" pitchFamily="2" charset="2"/>
              <a:buNone/>
            </a:pPr>
            <a:r>
              <a:rPr lang="en-US" altLang="en-US" sz="2800" b="1" smtClean="0">
                <a:cs typeface="Arial" panose="020B0604020202020204" pitchFamily="34" charset="0"/>
              </a:rPr>
              <a:t>2)</a:t>
            </a:r>
            <a:r>
              <a:rPr lang="en-US" altLang="en-US" sz="2800" b="1" u="sng" smtClean="0">
                <a:cs typeface="Arial" panose="020B0604020202020204" pitchFamily="34" charset="0"/>
              </a:rPr>
              <a:t>Biological or</a:t>
            </a:r>
            <a:r>
              <a:rPr lang="nb-NO" altLang="en-US" sz="2800" b="1" u="sng" smtClean="0"/>
              <a:t> physiological</a:t>
            </a:r>
            <a:r>
              <a:rPr lang="en-US" altLang="en-US" sz="2800" b="1" u="sng" smtClean="0">
                <a:cs typeface="Arial" panose="020B0604020202020204" pitchFamily="34" charset="0"/>
              </a:rPr>
              <a:t>  cause</a:t>
            </a:r>
            <a:r>
              <a:rPr lang="en-US" altLang="en-US" sz="2800" smtClean="0">
                <a:cs typeface="Arial" panose="020B0604020202020204" pitchFamily="34" charset="0"/>
              </a:rPr>
              <a:t>:</a:t>
            </a:r>
          </a:p>
          <a:p>
            <a:pPr eaLnBrk="1" hangingPunct="1"/>
            <a:r>
              <a:rPr lang="nb-NO" altLang="en-US" sz="2800" smtClean="0"/>
              <a:t>Causes or risk factors can be classified as follows</a:t>
            </a:r>
            <a:endParaRPr lang="en-US" altLang="en-US" sz="2800" u="sng" smtClean="0">
              <a:cs typeface="Arial" panose="020B0604020202020204" pitchFamily="34" charset="0"/>
            </a:endParaRPr>
          </a:p>
          <a:p>
            <a:pPr eaLnBrk="1" hangingPunct="1">
              <a:buFont typeface="Wingdings" panose="05000000000000000000" pitchFamily="2" charset="2"/>
              <a:buNone/>
            </a:pPr>
            <a:endParaRPr lang="en-US" altLang="en-US" sz="2800" smtClean="0">
              <a:cs typeface="Arial" panose="020B0604020202020204" pitchFamily="34" charset="0"/>
            </a:endParaRPr>
          </a:p>
          <a:p>
            <a:pPr eaLnBrk="1" hangingPunct="1">
              <a:buFont typeface="Wingdings" panose="05000000000000000000" pitchFamily="2" charset="2"/>
              <a:buNone/>
            </a:pPr>
            <a:r>
              <a:rPr lang="en-US" altLang="en-US" smtClean="0">
                <a:cs typeface="Arial" panose="020B0604020202020204" pitchFamily="34" charset="0"/>
              </a:rPr>
              <a:t>Serotonin</a:t>
            </a:r>
          </a:p>
          <a:p>
            <a:pPr eaLnBrk="1" hangingPunct="1">
              <a:buFont typeface="Wingdings" panose="05000000000000000000" pitchFamily="2" charset="2"/>
              <a:buNone/>
            </a:pPr>
            <a:r>
              <a:rPr lang="en-US" altLang="en-US" smtClean="0">
                <a:cs typeface="Arial" panose="020B0604020202020204" pitchFamily="34" charset="0"/>
              </a:rPr>
              <a:t>Epinephrine</a:t>
            </a:r>
          </a:p>
          <a:p>
            <a:pPr eaLnBrk="1" hangingPunct="1">
              <a:buFont typeface="Wingdings" panose="05000000000000000000" pitchFamily="2" charset="2"/>
              <a:buNone/>
            </a:pPr>
            <a:r>
              <a:rPr lang="en-US" altLang="en-US" smtClean="0">
                <a:cs typeface="Arial" panose="020B0604020202020204" pitchFamily="34" charset="0"/>
              </a:rPr>
              <a:t> nor-epinephrine</a:t>
            </a:r>
          </a:p>
          <a:p>
            <a:pPr eaLnBrk="1" hangingPunct="1">
              <a:buFont typeface="Wingdings" panose="05000000000000000000" pitchFamily="2" charset="2"/>
              <a:buNone/>
            </a:pPr>
            <a:endParaRPr lang="en-US" altLang="en-US" smtClean="0">
              <a:latin typeface="Comic Sans MS" panose="030F0702030302020204" pitchFamily="66" charset="0"/>
              <a:cs typeface="Arial" panose="020B0604020202020204" pitchFamily="34" charset="0"/>
            </a:endParaRPr>
          </a:p>
          <a:p>
            <a:pPr eaLnBrk="1" hangingPunct="1">
              <a:buFont typeface="Wingdings" panose="05000000000000000000" pitchFamily="2" charset="2"/>
              <a:buNone/>
            </a:pPr>
            <a:r>
              <a:rPr lang="en-US" altLang="en-US" sz="2800" b="1" smtClean="0">
                <a:cs typeface="Arial" panose="020B0604020202020204" pitchFamily="34" charset="0"/>
              </a:rPr>
              <a:t>3)</a:t>
            </a:r>
            <a:r>
              <a:rPr lang="en-US" altLang="en-US" sz="2800" b="1" u="sng" smtClean="0">
                <a:cs typeface="Arial" panose="020B0604020202020204" pitchFamily="34" charset="0"/>
              </a:rPr>
              <a:t>Genetic cause</a:t>
            </a:r>
            <a:r>
              <a:rPr lang="en-US" altLang="en-US" sz="2800" u="sng" smtClean="0">
                <a:cs typeface="Arial" panose="020B0604020202020204" pitchFamily="34" charset="0"/>
              </a:rPr>
              <a:t>:</a:t>
            </a:r>
          </a:p>
          <a:p>
            <a:pPr eaLnBrk="1" hangingPunct="1">
              <a:buFont typeface="Wingdings" panose="05000000000000000000" pitchFamily="2" charset="2"/>
              <a:buNone/>
            </a:pPr>
            <a:r>
              <a:rPr lang="fa-IR" altLang="en-US" smtClean="0">
                <a:cs typeface="B Nazanin" panose="00000400000000000000" pitchFamily="2" charset="-78"/>
              </a:rPr>
              <a:t>یک والدی (%13-10%)</a:t>
            </a:r>
          </a:p>
          <a:p>
            <a:pPr eaLnBrk="1" hangingPunct="1">
              <a:buFont typeface="Wingdings" panose="05000000000000000000" pitchFamily="2" charset="2"/>
              <a:buNone/>
            </a:pPr>
            <a:r>
              <a:rPr lang="fa-IR" altLang="en-US" smtClean="0">
                <a:cs typeface="B Nazanin" panose="00000400000000000000" pitchFamily="2" charset="-78"/>
              </a:rPr>
              <a:t>دوقلوهای غیرهمسان- (%25-10%)</a:t>
            </a:r>
            <a:endParaRPr lang="en-US" altLang="en-US" smtClean="0">
              <a:cs typeface="B Nazanin" panose="00000400000000000000" pitchFamily="2" charset="-78"/>
            </a:endParaRPr>
          </a:p>
          <a:p>
            <a:pPr eaLnBrk="1" hangingPunct="1">
              <a:buFont typeface="Wingdings 2" panose="05020102010507070707" pitchFamily="18" charset="2"/>
              <a:buNone/>
            </a:pPr>
            <a:r>
              <a:rPr lang="fa-IR" altLang="en-US" smtClean="0">
                <a:cs typeface="B Nazanin" panose="00000400000000000000" pitchFamily="2" charset="-78"/>
              </a:rPr>
              <a:t>دوقلوهای همسان – (50%)</a:t>
            </a:r>
          </a:p>
          <a:p>
            <a:pPr eaLnBrk="1" hangingPunct="1">
              <a:buFont typeface="Wingdings" panose="05000000000000000000" pitchFamily="2" charset="2"/>
              <a:buNone/>
            </a:pPr>
            <a:endParaRPr lang="en-US" altLang="en-US" smtClean="0">
              <a:cs typeface="B Nazanin" panose="00000400000000000000" pitchFamily="2" charset="-78"/>
            </a:endParaRPr>
          </a:p>
          <a:p>
            <a:pPr eaLnBrk="1" hangingPunct="1">
              <a:buFont typeface="Wingdings" panose="05000000000000000000" pitchFamily="2" charset="2"/>
              <a:buNone/>
            </a:pPr>
            <a:endParaRPr lang="en-US" altLang="en-US" smtClean="0">
              <a:cs typeface="Arial" panose="020B0604020202020204" pitchFamily="34" charset="0"/>
            </a:endParaRPr>
          </a:p>
          <a:p>
            <a:pPr eaLnBrk="1" hangingPunct="1">
              <a:buFont typeface="Wingdings" panose="05000000000000000000" pitchFamily="2" charset="2"/>
              <a:buNone/>
            </a:pPr>
            <a:endParaRPr lang="en-US" altLang="en-US" smtClean="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nodeType="clickEffect">
                                  <p:stCondLst>
                                    <p:cond delay="0"/>
                                  </p:stCondLst>
                                  <p:childTnLst>
                                    <p:set>
                                      <p:cBhvr>
                                        <p:cTn id="6" dur="1" fill="hold">
                                          <p:stCondLst>
                                            <p:cond delay="0"/>
                                          </p:stCondLst>
                                        </p:cTn>
                                        <p:tgtEl>
                                          <p:spTgt spid="4099">
                                            <p:txEl>
                                              <p:pRg st="3" end="3"/>
                                            </p:txEl>
                                          </p:spTgt>
                                        </p:tgtEl>
                                        <p:attrNameLst>
                                          <p:attrName>style.visibility</p:attrName>
                                        </p:attrNameLst>
                                      </p:cBhvr>
                                      <p:to>
                                        <p:strVal val="visible"/>
                                      </p:to>
                                    </p:set>
                                    <p:anim calcmode="lin" valueType="num">
                                      <p:cBhvr additive="base">
                                        <p:cTn id="7" dur="1000" fill="hold"/>
                                        <p:tgtEl>
                                          <p:spTgt spid="4099">
                                            <p:txEl>
                                              <p:pRg st="3" end="3"/>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4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8" fill="hold" nodeType="clickEffect">
                                  <p:stCondLst>
                                    <p:cond delay="0"/>
                                  </p:stCondLst>
                                  <p:childTnLst>
                                    <p:set>
                                      <p:cBhvr>
                                        <p:cTn id="12" dur="1" fill="hold">
                                          <p:stCondLst>
                                            <p:cond delay="0"/>
                                          </p:stCondLst>
                                        </p:cTn>
                                        <p:tgtEl>
                                          <p:spTgt spid="4099">
                                            <p:txEl>
                                              <p:pRg st="4" end="4"/>
                                            </p:txEl>
                                          </p:spTgt>
                                        </p:tgtEl>
                                        <p:attrNameLst>
                                          <p:attrName>style.visibility</p:attrName>
                                        </p:attrNameLst>
                                      </p:cBhvr>
                                      <p:to>
                                        <p:strVal val="visible"/>
                                      </p:to>
                                    </p:set>
                                    <p:anim calcmode="lin" valueType="num">
                                      <p:cBhvr additive="base">
                                        <p:cTn id="13" dur="1000" fill="hold"/>
                                        <p:tgtEl>
                                          <p:spTgt spid="4099">
                                            <p:txEl>
                                              <p:pRg st="4" end="4"/>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4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8" fill="hold" nodeType="clickEffect">
                                  <p:stCondLst>
                                    <p:cond delay="0"/>
                                  </p:stCondLst>
                                  <p:childTnLst>
                                    <p:set>
                                      <p:cBhvr>
                                        <p:cTn id="18" dur="1" fill="hold">
                                          <p:stCondLst>
                                            <p:cond delay="0"/>
                                          </p:stCondLst>
                                        </p:cTn>
                                        <p:tgtEl>
                                          <p:spTgt spid="4099">
                                            <p:txEl>
                                              <p:pRg st="5" end="5"/>
                                            </p:txEl>
                                          </p:spTgt>
                                        </p:tgtEl>
                                        <p:attrNameLst>
                                          <p:attrName>style.visibility</p:attrName>
                                        </p:attrNameLst>
                                      </p:cBhvr>
                                      <p:to>
                                        <p:strVal val="visible"/>
                                      </p:to>
                                    </p:set>
                                    <p:anim calcmode="lin" valueType="num">
                                      <p:cBhvr additive="base">
                                        <p:cTn id="19" dur="1000" fill="hold"/>
                                        <p:tgtEl>
                                          <p:spTgt spid="4099">
                                            <p:txEl>
                                              <p:pRg st="5" end="5"/>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40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9" presetClass="entr" presetSubtype="0" accel="100000" fill="hold" nodeType="clickEffect">
                                  <p:stCondLst>
                                    <p:cond delay="0"/>
                                  </p:stCondLst>
                                  <p:childTnLst>
                                    <p:set>
                                      <p:cBhvr>
                                        <p:cTn id="24" dur="1" fill="hold">
                                          <p:stCondLst>
                                            <p:cond delay="0"/>
                                          </p:stCondLst>
                                        </p:cTn>
                                        <p:tgtEl>
                                          <p:spTgt spid="4099">
                                            <p:txEl>
                                              <p:pRg st="7" end="7"/>
                                            </p:txEl>
                                          </p:spTgt>
                                        </p:tgtEl>
                                        <p:attrNameLst>
                                          <p:attrName>style.visibility</p:attrName>
                                        </p:attrNameLst>
                                      </p:cBhvr>
                                      <p:to>
                                        <p:strVal val="visible"/>
                                      </p:to>
                                    </p:set>
                                    <p:anim calcmode="lin" valueType="num">
                                      <p:cBhvr>
                                        <p:cTn id="25" dur="500" fill="hold"/>
                                        <p:tgtEl>
                                          <p:spTgt spid="4099">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4099">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4099">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409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nodeType="clickEffect">
                                  <p:stCondLst>
                                    <p:cond delay="0"/>
                                  </p:stCondLst>
                                  <p:childTnLst>
                                    <p:set>
                                      <p:cBhvr>
                                        <p:cTn id="32" dur="1" fill="hold">
                                          <p:stCondLst>
                                            <p:cond delay="0"/>
                                          </p:stCondLst>
                                        </p:cTn>
                                        <p:tgtEl>
                                          <p:spTgt spid="4099">
                                            <p:txEl>
                                              <p:pRg st="8" end="8"/>
                                            </p:txEl>
                                          </p:spTgt>
                                        </p:tgtEl>
                                        <p:attrNameLst>
                                          <p:attrName>style.visibility</p:attrName>
                                        </p:attrNameLst>
                                      </p:cBhvr>
                                      <p:to>
                                        <p:strVal val="visible"/>
                                      </p:to>
                                    </p:set>
                                    <p:animEffect transition="in" filter="strips(downRight)">
                                      <p:cBhvr>
                                        <p:cTn id="33" dur="2000"/>
                                        <p:tgtEl>
                                          <p:spTgt spid="4099">
                                            <p:txEl>
                                              <p:pRg st="8" end="8"/>
                                            </p:txEl>
                                          </p:spTgt>
                                        </p:tgtEl>
                                      </p:cBhvr>
                                    </p:animEffect>
                                  </p:childTnLst>
                                </p:cTn>
                              </p:par>
                              <p:par>
                                <p:cTn id="34" presetID="18" presetClass="entr" presetSubtype="6" fill="hold" nodeType="withEffect">
                                  <p:stCondLst>
                                    <p:cond delay="0"/>
                                  </p:stCondLst>
                                  <p:childTnLst>
                                    <p:set>
                                      <p:cBhvr>
                                        <p:cTn id="35" dur="1" fill="hold">
                                          <p:stCondLst>
                                            <p:cond delay="0"/>
                                          </p:stCondLst>
                                        </p:cTn>
                                        <p:tgtEl>
                                          <p:spTgt spid="4099">
                                            <p:txEl>
                                              <p:pRg st="9" end="9"/>
                                            </p:txEl>
                                          </p:spTgt>
                                        </p:tgtEl>
                                        <p:attrNameLst>
                                          <p:attrName>style.visibility</p:attrName>
                                        </p:attrNameLst>
                                      </p:cBhvr>
                                      <p:to>
                                        <p:strVal val="visible"/>
                                      </p:to>
                                    </p:set>
                                    <p:animEffect transition="in" filter="strips(downRight)">
                                      <p:cBhvr>
                                        <p:cTn id="36" dur="2000"/>
                                        <p:tgtEl>
                                          <p:spTgt spid="4099">
                                            <p:txEl>
                                              <p:pRg st="9" end="9"/>
                                            </p:txEl>
                                          </p:spTgt>
                                        </p:tgtEl>
                                      </p:cBhvr>
                                    </p:animEffect>
                                  </p:childTnLst>
                                </p:cTn>
                              </p:par>
                              <p:par>
                                <p:cTn id="37" presetID="18" presetClass="entr" presetSubtype="6" fill="hold" nodeType="withEffect">
                                  <p:stCondLst>
                                    <p:cond delay="0"/>
                                  </p:stCondLst>
                                  <p:childTnLst>
                                    <p:set>
                                      <p:cBhvr>
                                        <p:cTn id="38" dur="1" fill="hold">
                                          <p:stCondLst>
                                            <p:cond delay="0"/>
                                          </p:stCondLst>
                                        </p:cTn>
                                        <p:tgtEl>
                                          <p:spTgt spid="4099">
                                            <p:txEl>
                                              <p:pRg st="10" end="10"/>
                                            </p:txEl>
                                          </p:spTgt>
                                        </p:tgtEl>
                                        <p:attrNameLst>
                                          <p:attrName>style.visibility</p:attrName>
                                        </p:attrNameLst>
                                      </p:cBhvr>
                                      <p:to>
                                        <p:strVal val="visible"/>
                                      </p:to>
                                    </p:set>
                                    <p:animEffect transition="in" filter="strips(downRight)">
                                      <p:cBhvr>
                                        <p:cTn id="39" dur="2000"/>
                                        <p:tgtEl>
                                          <p:spTgt spid="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274638"/>
            <a:ext cx="7772400" cy="654050"/>
          </a:xfrm>
        </p:spPr>
        <p:txBody>
          <a:bodyPr/>
          <a:lstStyle/>
          <a:p>
            <a:pPr algn="ctr"/>
            <a:r>
              <a:rPr lang="fa-IR" altLang="en-US" sz="3200" smtClean="0">
                <a:cs typeface="B Koodak" pitchFamily="2" charset="0"/>
              </a:rPr>
              <a:t>راه های تظاهر افسردگی</a:t>
            </a:r>
            <a:endParaRPr lang="en-US" altLang="en-US" sz="3200" smtClean="0">
              <a:cs typeface="B Koodak" pitchFamily="2" charset="0"/>
            </a:endParaRPr>
          </a:p>
        </p:txBody>
      </p:sp>
      <p:sp>
        <p:nvSpPr>
          <p:cNvPr id="25603" name="Content Placeholder 2"/>
          <p:cNvSpPr>
            <a:spLocks noGrp="1"/>
          </p:cNvSpPr>
          <p:nvPr>
            <p:ph sz="quarter" idx="1"/>
          </p:nvPr>
        </p:nvSpPr>
        <p:spPr>
          <a:xfrm>
            <a:off x="914400" y="928688"/>
            <a:ext cx="7772400" cy="5929312"/>
          </a:xfrm>
        </p:spPr>
        <p:txBody>
          <a:bodyPr/>
          <a:lstStyle/>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1- ضعف تمرکز </a:t>
            </a:r>
          </a:p>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2- فقدان انگیزش ولذت ، ناشی از افسردگی پس از زایمان </a:t>
            </a:r>
          </a:p>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3- علائم افسردگی</a:t>
            </a:r>
          </a:p>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4- افکار وسواسی </a:t>
            </a:r>
          </a:p>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5- تمایلات جنسی</a:t>
            </a:r>
          </a:p>
          <a:p>
            <a:pPr algn="r">
              <a:buFont typeface="Wingdings 2" panose="05020102010507070707" pitchFamily="18" charset="2"/>
              <a:buNone/>
            </a:pPr>
            <a:endParaRPr lang="fa-IR" altLang="en-US" sz="2400" b="1" smtClean="0">
              <a:cs typeface="B Nazanin" panose="00000400000000000000" pitchFamily="2" charset="-78"/>
            </a:endParaRPr>
          </a:p>
          <a:p>
            <a:pPr algn="r">
              <a:buFont typeface="Wingdings 2" panose="05020102010507070707" pitchFamily="18" charset="2"/>
              <a:buNone/>
            </a:pPr>
            <a:r>
              <a:rPr lang="fa-IR" altLang="en-US" sz="2400" b="1" smtClean="0">
                <a:cs typeface="B Nazanin" panose="00000400000000000000" pitchFamily="2" charset="-78"/>
              </a:rPr>
              <a:t>6- خودکشی</a:t>
            </a:r>
            <a:endParaRPr lang="en-US" altLang="en-US" sz="2400" b="1" smtClean="0">
              <a:cs typeface="B Nazanin" panose="00000400000000000000" pitchFamily="2" charset="-78"/>
            </a:endParaRPr>
          </a:p>
        </p:txBody>
      </p:sp>
    </p:spTree>
  </p:cSld>
  <p:clrMapOvr>
    <a:masterClrMapping/>
  </p:clrMapOvr>
  <p:transition advTm="3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blinds(horizontal)">
                                      <p:cBhvr>
                                        <p:cTn id="7" dur="500"/>
                                        <p:tgtEl>
                                          <p:spTgt spid="2560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5603">
                                            <p:txEl>
                                              <p:pRg st="3" end="3"/>
                                            </p:txEl>
                                          </p:spTgt>
                                        </p:tgtEl>
                                        <p:attrNameLst>
                                          <p:attrName>style.visibility</p:attrName>
                                        </p:attrNameLst>
                                      </p:cBhvr>
                                      <p:to>
                                        <p:strVal val="visible"/>
                                      </p:to>
                                    </p:set>
                                    <p:animEffect transition="in" filter="blinds(horizontal)">
                                      <p:cBhvr>
                                        <p:cTn id="12" dur="500"/>
                                        <p:tgtEl>
                                          <p:spTgt spid="2560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5603">
                                            <p:txEl>
                                              <p:pRg st="5" end="5"/>
                                            </p:txEl>
                                          </p:spTgt>
                                        </p:tgtEl>
                                        <p:attrNameLst>
                                          <p:attrName>style.visibility</p:attrName>
                                        </p:attrNameLst>
                                      </p:cBhvr>
                                      <p:to>
                                        <p:strVal val="visible"/>
                                      </p:to>
                                    </p:set>
                                    <p:animEffect transition="in" filter="blinds(horizontal)">
                                      <p:cBhvr>
                                        <p:cTn id="17" dur="500"/>
                                        <p:tgtEl>
                                          <p:spTgt spid="25603">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5603">
                                            <p:txEl>
                                              <p:pRg st="7" end="7"/>
                                            </p:txEl>
                                          </p:spTgt>
                                        </p:tgtEl>
                                        <p:attrNameLst>
                                          <p:attrName>style.visibility</p:attrName>
                                        </p:attrNameLst>
                                      </p:cBhvr>
                                      <p:to>
                                        <p:strVal val="visible"/>
                                      </p:to>
                                    </p:set>
                                    <p:animEffect transition="in" filter="blinds(horizontal)">
                                      <p:cBhvr>
                                        <p:cTn id="22" dur="500"/>
                                        <p:tgtEl>
                                          <p:spTgt spid="25603">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5603">
                                            <p:txEl>
                                              <p:pRg st="9" end="9"/>
                                            </p:txEl>
                                          </p:spTgt>
                                        </p:tgtEl>
                                        <p:attrNameLst>
                                          <p:attrName>style.visibility</p:attrName>
                                        </p:attrNameLst>
                                      </p:cBhvr>
                                      <p:to>
                                        <p:strVal val="visible"/>
                                      </p:to>
                                    </p:set>
                                    <p:animEffect transition="in" filter="blinds(horizontal)">
                                      <p:cBhvr>
                                        <p:cTn id="27" dur="500"/>
                                        <p:tgtEl>
                                          <p:spTgt spid="25603">
                                            <p:txEl>
                                              <p:pRg st="9" end="9"/>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5603">
                                            <p:txEl>
                                              <p:pRg st="11" end="11"/>
                                            </p:txEl>
                                          </p:spTgt>
                                        </p:tgtEl>
                                        <p:attrNameLst>
                                          <p:attrName>style.visibility</p:attrName>
                                        </p:attrNameLst>
                                      </p:cBhvr>
                                      <p:to>
                                        <p:strVal val="visible"/>
                                      </p:to>
                                    </p:set>
                                    <p:animEffect transition="in" filter="blinds(horizontal)">
                                      <p:cBhvr>
                                        <p:cTn id="32" dur="500"/>
                                        <p:tgtEl>
                                          <p:spTgt spid="2560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0">
              <a:schemeClr val="lt1">
                <a:tint val="40000"/>
                <a:satMod val="350000"/>
              </a:schemeClr>
            </a:gs>
            <a:gs pos="40000">
              <a:schemeClr val="lt1">
                <a:tint val="45000"/>
                <a:shade val="99000"/>
                <a:satMod val="350000"/>
              </a:schemeClr>
            </a:gs>
            <a:gs pos="100000">
              <a:schemeClr val="bg1">
                <a:lumMod val="85000"/>
              </a:schemeClr>
            </a:gs>
          </a:gsLst>
        </a:gradFill>
        <a:ln w="9525">
          <a:solidFill>
            <a:schemeClr val="bg1"/>
          </a:solidFill>
          <a:miter lim="800000"/>
          <a:headEnd/>
          <a:tailEnd/>
        </a:ln>
        <a:effectLst/>
      </a:spPr>
      <a:bodyPr wrap="none" anchor="ctr"/>
      <a:lstStyle>
        <a:defPPr>
          <a:defRPr>
            <a:solidFill>
              <a:prstClr val="black"/>
            </a:solidFill>
          </a:defRPr>
        </a:defPPr>
      </a:lstStyle>
      <a:style>
        <a:lnRef idx="0">
          <a:scrgbClr r="0" g="0" b="0"/>
        </a:lnRef>
        <a:fillRef idx="1002">
          <a:schemeClr val="lt1"/>
        </a:fillRef>
        <a:effectRef idx="0">
          <a:scrgbClr r="0" g="0" b="0"/>
        </a:effectRef>
        <a:fontRef idx="major"/>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1430</TotalTime>
  <Words>1762</Words>
  <Application>Microsoft Office PowerPoint</Application>
  <PresentationFormat>On-screen Show (4:3)</PresentationFormat>
  <Paragraphs>312</Paragraphs>
  <Slides>37</Slides>
  <Notes>3</Notes>
  <HiddenSlides>0</HiddenSlides>
  <MMClips>0</MMClips>
  <ScaleCrop>false</ScaleCrop>
  <HeadingPairs>
    <vt:vector size="6" baseType="variant">
      <vt:variant>
        <vt:lpstr>Fonts Used</vt:lpstr>
      </vt:variant>
      <vt:variant>
        <vt:i4>19</vt:i4>
      </vt:variant>
      <vt:variant>
        <vt:lpstr>Theme</vt:lpstr>
      </vt:variant>
      <vt:variant>
        <vt:i4>2</vt:i4>
      </vt:variant>
      <vt:variant>
        <vt:lpstr>Slide Titles</vt:lpstr>
      </vt:variant>
      <vt:variant>
        <vt:i4>37</vt:i4>
      </vt:variant>
    </vt:vector>
  </HeadingPairs>
  <TitlesOfParts>
    <vt:vector size="58" baseType="lpstr">
      <vt:lpstr>Arial Unicode MS</vt:lpstr>
      <vt:lpstr>Algerian</vt:lpstr>
      <vt:lpstr>Andalus</vt:lpstr>
      <vt:lpstr>Arial</vt:lpstr>
      <vt:lpstr>B Koodak</vt:lpstr>
      <vt:lpstr>B Nazanin</vt:lpstr>
      <vt:lpstr>B Titr</vt:lpstr>
      <vt:lpstr>Calibri</vt:lpstr>
      <vt:lpstr>Comic Sans MS</vt:lpstr>
      <vt:lpstr>Courier New</vt:lpstr>
      <vt:lpstr>Franklin Gothic Book</vt:lpstr>
      <vt:lpstr>Majalla UI</vt:lpstr>
      <vt:lpstr>Perpetua</vt:lpstr>
      <vt:lpstr>Times New Roman</vt:lpstr>
      <vt:lpstr>Traditional Arabic</vt:lpstr>
      <vt:lpstr>Verdana</vt:lpstr>
      <vt:lpstr>Wingdings</vt:lpstr>
      <vt:lpstr>Wingdings 2</vt:lpstr>
      <vt:lpstr>Wingdings 3</vt:lpstr>
      <vt:lpstr>Equity</vt:lpstr>
      <vt:lpstr>Profile</vt:lpstr>
      <vt:lpstr>PowerPoint Presentation</vt:lpstr>
      <vt:lpstr>Depression: Symptoms, Types, Causes, and Treatments</vt:lpstr>
      <vt:lpstr>Depression: Definition</vt:lpstr>
      <vt:lpstr>Background Info</vt:lpstr>
      <vt:lpstr>Causes</vt:lpstr>
      <vt:lpstr>PowerPoint Presentation</vt:lpstr>
      <vt:lpstr>Causes</vt:lpstr>
      <vt:lpstr>PowerPoint Presentation</vt:lpstr>
      <vt:lpstr>راه های تظاهر افسردگی</vt:lpstr>
      <vt:lpstr>علائم ونشانه های بیماران افسرده</vt:lpstr>
      <vt:lpstr>علائم شناختی</vt:lpstr>
      <vt:lpstr>  علائم ونشانه های احساسی</vt:lpstr>
      <vt:lpstr>علائم ونشانه های رفتاری </vt:lpstr>
      <vt:lpstr>PowerPoint Presentation</vt:lpstr>
      <vt:lpstr>Symptoms in depression </vt:lpstr>
      <vt:lpstr>PowerPoint Presentation</vt:lpstr>
      <vt:lpstr>علائم ونشانه های جسمی</vt:lpstr>
      <vt:lpstr>Depression type:</vt:lpstr>
      <vt:lpstr>moderate</vt:lpstr>
      <vt:lpstr>sever</vt:lpstr>
      <vt:lpstr>PowerPoint Presentation</vt:lpstr>
      <vt:lpstr>Depression of Neurotic </vt:lpstr>
      <vt:lpstr>PowerPoint Presentation</vt:lpstr>
      <vt:lpstr>افسردگي را مي توان با انواع غذاها درمان كرد</vt:lpstr>
      <vt:lpstr>مداخلات دربیماران افسرده</vt:lpstr>
      <vt:lpstr>اشکال در خود پنداری  عزت نفس پایین :</vt:lpstr>
      <vt:lpstr>PowerPoint Presentation</vt:lpstr>
      <vt:lpstr>غم و اندوه معیوب</vt:lpstr>
      <vt:lpstr>مداخلات</vt:lpstr>
      <vt:lpstr>PowerPoint Presentation</vt:lpstr>
      <vt:lpstr>انزوای اجتماعی</vt:lpstr>
      <vt:lpstr>مداخلات</vt:lpstr>
      <vt:lpstr>PowerPoint Presentation</vt:lpstr>
      <vt:lpstr>تغییر در فرایند تفکر</vt:lpstr>
      <vt:lpstr>مداخلات</vt:lpstr>
      <vt:lpstr>PowerPoint Presentation</vt:lpstr>
      <vt:lpstr>Conditions o use</vt:lpstr>
    </vt:vector>
  </TitlesOfParts>
  <Company>UiO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Depression: Symptoms, Types, Causes, and Treatments</dc:title>
  <dc:creator>teklua</dc:creator>
  <cp:lastModifiedBy>almas</cp:lastModifiedBy>
  <cp:revision>163</cp:revision>
  <dcterms:created xsi:type="dcterms:W3CDTF">2008-04-19T10:59:20Z</dcterms:created>
  <dcterms:modified xsi:type="dcterms:W3CDTF">2022-10-11T05:23:14Z</dcterms:modified>
</cp:coreProperties>
</file>