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3" r:id="rId1"/>
  </p:sldMasterIdLst>
  <p:sldIdLst>
    <p:sldId id="256" r:id="rId2"/>
    <p:sldId id="257" r:id="rId3"/>
    <p:sldId id="271" r:id="rId4"/>
    <p:sldId id="272" r:id="rId5"/>
    <p:sldId id="275" r:id="rId6"/>
    <p:sldId id="276" r:id="rId7"/>
    <p:sldId id="258" r:id="rId8"/>
    <p:sldId id="273" r:id="rId9"/>
    <p:sldId id="274" r:id="rId10"/>
    <p:sldId id="261" r:id="rId11"/>
    <p:sldId id="262" r:id="rId12"/>
    <p:sldId id="263" r:id="rId13"/>
    <p:sldId id="260" r:id="rId14"/>
    <p:sldId id="264" r:id="rId15"/>
    <p:sldId id="265" r:id="rId16"/>
    <p:sldId id="266" r:id="rId17"/>
    <p:sldId id="267" r:id="rId18"/>
    <p:sldId id="268" r:id="rId19"/>
    <p:sldId id="269" r:id="rId20"/>
    <p:sldId id="27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92" d="100"/>
          <a:sy n="92" d="100"/>
        </p:scale>
        <p:origin x="45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998FD1-C2E5-4572-8E8A-493101A747F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AE51DE6-8BD5-43CF-BBEF-B6AB15DF321A}">
      <dgm:prSet phldrT="[Text]"/>
      <dgm:spPr/>
      <dgm:t>
        <a:bodyPr/>
        <a:lstStyle/>
        <a:p>
          <a:pPr rtl="1"/>
          <a:r>
            <a:rPr lang="fa-IR" dirty="0" smtClean="0">
              <a:cs typeface="B Zar" panose="00000400000000000000" pitchFamily="2" charset="-78"/>
            </a:rPr>
            <a:t>سازه</a:t>
          </a:r>
          <a:endParaRPr lang="en-US" dirty="0">
            <a:cs typeface="B Zar" panose="00000400000000000000" pitchFamily="2" charset="-78"/>
          </a:endParaRPr>
        </a:p>
      </dgm:t>
    </dgm:pt>
    <dgm:pt modelId="{34B00522-8856-43D8-9198-758770AB0526}" type="parTrans" cxnId="{5A805799-6FD2-4381-92FE-C866C90E8A23}">
      <dgm:prSet/>
      <dgm:spPr/>
      <dgm:t>
        <a:bodyPr/>
        <a:lstStyle/>
        <a:p>
          <a:pPr rtl="1"/>
          <a:endParaRPr lang="en-US"/>
        </a:p>
      </dgm:t>
    </dgm:pt>
    <dgm:pt modelId="{8C22D011-5E05-4883-B4F1-4B139C729E86}" type="sibTrans" cxnId="{5A805799-6FD2-4381-92FE-C866C90E8A23}">
      <dgm:prSet/>
      <dgm:spPr/>
      <dgm:t>
        <a:bodyPr/>
        <a:lstStyle/>
        <a:p>
          <a:pPr rtl="1"/>
          <a:endParaRPr lang="en-US"/>
        </a:p>
      </dgm:t>
    </dgm:pt>
    <dgm:pt modelId="{08C7CCE4-FEA1-4236-9A20-62087A870125}">
      <dgm:prSet phldrT="[Text]"/>
      <dgm:spPr/>
      <dgm:t>
        <a:bodyPr/>
        <a:lstStyle/>
        <a:p>
          <a:pPr rtl="1"/>
          <a:r>
            <a:rPr lang="fa-IR" dirty="0" smtClean="0">
              <a:cs typeface="B Zar" panose="00000400000000000000" pitchFamily="2" charset="-78"/>
            </a:rPr>
            <a:t>پیش بین </a:t>
          </a:r>
          <a:endParaRPr lang="en-US" dirty="0">
            <a:cs typeface="B Zar" panose="00000400000000000000" pitchFamily="2" charset="-78"/>
          </a:endParaRPr>
        </a:p>
      </dgm:t>
    </dgm:pt>
    <dgm:pt modelId="{2797F838-A22B-44AE-99C3-340CBA8B30B4}" type="parTrans" cxnId="{F6FFBAC6-E26F-4FB1-B281-9D11290EDC5E}">
      <dgm:prSet/>
      <dgm:spPr/>
      <dgm:t>
        <a:bodyPr/>
        <a:lstStyle/>
        <a:p>
          <a:pPr rtl="1"/>
          <a:endParaRPr lang="en-US"/>
        </a:p>
      </dgm:t>
    </dgm:pt>
    <dgm:pt modelId="{4396C40E-7E9F-4E6D-9E45-8ADC8D4D6E76}" type="sibTrans" cxnId="{F6FFBAC6-E26F-4FB1-B281-9D11290EDC5E}">
      <dgm:prSet/>
      <dgm:spPr/>
      <dgm:t>
        <a:bodyPr/>
        <a:lstStyle/>
        <a:p>
          <a:pPr rtl="1"/>
          <a:endParaRPr lang="en-US"/>
        </a:p>
      </dgm:t>
    </dgm:pt>
    <dgm:pt modelId="{82C15F19-74DA-4EDB-9735-F2CBDFF54E7F}">
      <dgm:prSet phldrT="[Text]"/>
      <dgm:spPr/>
      <dgm:t>
        <a:bodyPr/>
        <a:lstStyle/>
        <a:p>
          <a:pPr rtl="1"/>
          <a:r>
            <a:rPr lang="fa-IR" dirty="0" smtClean="0">
              <a:cs typeface="B Zar" panose="00000400000000000000" pitchFamily="2" charset="-78"/>
            </a:rPr>
            <a:t>محتوی</a:t>
          </a:r>
          <a:endParaRPr lang="en-US" dirty="0">
            <a:cs typeface="B Zar" panose="00000400000000000000" pitchFamily="2" charset="-78"/>
          </a:endParaRPr>
        </a:p>
      </dgm:t>
    </dgm:pt>
    <dgm:pt modelId="{DA3D1D4A-0B65-44A5-970C-290A48C10BBE}" type="parTrans" cxnId="{C2742E44-79E0-437A-A6DC-6099F1CFF645}">
      <dgm:prSet/>
      <dgm:spPr/>
      <dgm:t>
        <a:bodyPr/>
        <a:lstStyle/>
        <a:p>
          <a:pPr rtl="1"/>
          <a:endParaRPr lang="en-US"/>
        </a:p>
      </dgm:t>
    </dgm:pt>
    <dgm:pt modelId="{776E0576-2B1D-4F30-8B62-E4680DA6D804}" type="sibTrans" cxnId="{C2742E44-79E0-437A-A6DC-6099F1CFF645}">
      <dgm:prSet/>
      <dgm:spPr/>
      <dgm:t>
        <a:bodyPr/>
        <a:lstStyle/>
        <a:p>
          <a:pPr rtl="1"/>
          <a:endParaRPr lang="en-US"/>
        </a:p>
      </dgm:t>
    </dgm:pt>
    <dgm:pt modelId="{147B3557-C9F2-41E5-BA1A-15233F2A012A}" type="pres">
      <dgm:prSet presAssocID="{FA998FD1-C2E5-4572-8E8A-493101A747F5}" presName="linear" presStyleCnt="0">
        <dgm:presLayoutVars>
          <dgm:dir val="rev"/>
          <dgm:animLvl val="lvl"/>
          <dgm:resizeHandles val="exact"/>
        </dgm:presLayoutVars>
      </dgm:prSet>
      <dgm:spPr/>
      <dgm:t>
        <a:bodyPr/>
        <a:lstStyle/>
        <a:p>
          <a:endParaRPr lang="en-US"/>
        </a:p>
      </dgm:t>
    </dgm:pt>
    <dgm:pt modelId="{B809FC51-3DC5-4F62-871D-7022F3592758}" type="pres">
      <dgm:prSet presAssocID="{CAE51DE6-8BD5-43CF-BBEF-B6AB15DF321A}" presName="parentLin" presStyleCnt="0"/>
      <dgm:spPr/>
    </dgm:pt>
    <dgm:pt modelId="{8FEA7A91-5630-44D8-BC76-958084355FF5}" type="pres">
      <dgm:prSet presAssocID="{CAE51DE6-8BD5-43CF-BBEF-B6AB15DF321A}" presName="parentLeftMargin" presStyleLbl="node1" presStyleIdx="0" presStyleCnt="3"/>
      <dgm:spPr/>
      <dgm:t>
        <a:bodyPr/>
        <a:lstStyle/>
        <a:p>
          <a:endParaRPr lang="en-US"/>
        </a:p>
      </dgm:t>
    </dgm:pt>
    <dgm:pt modelId="{08DF0727-E869-484D-8AA1-55CA11889377}" type="pres">
      <dgm:prSet presAssocID="{CAE51DE6-8BD5-43CF-BBEF-B6AB15DF321A}" presName="parentText" presStyleLbl="node1" presStyleIdx="0" presStyleCnt="3">
        <dgm:presLayoutVars>
          <dgm:chMax val="0"/>
          <dgm:bulletEnabled val="1"/>
        </dgm:presLayoutVars>
      </dgm:prSet>
      <dgm:spPr/>
      <dgm:t>
        <a:bodyPr/>
        <a:lstStyle/>
        <a:p>
          <a:endParaRPr lang="en-US"/>
        </a:p>
      </dgm:t>
    </dgm:pt>
    <dgm:pt modelId="{32A40456-6A58-4C21-BC58-E5F2CE26BD49}" type="pres">
      <dgm:prSet presAssocID="{CAE51DE6-8BD5-43CF-BBEF-B6AB15DF321A}" presName="negativeSpace" presStyleCnt="0"/>
      <dgm:spPr/>
    </dgm:pt>
    <dgm:pt modelId="{AE070886-BCA7-4DB5-8057-EA6AC49CA472}" type="pres">
      <dgm:prSet presAssocID="{CAE51DE6-8BD5-43CF-BBEF-B6AB15DF321A}" presName="childText" presStyleLbl="conFgAcc1" presStyleIdx="0" presStyleCnt="3">
        <dgm:presLayoutVars>
          <dgm:bulletEnabled val="1"/>
        </dgm:presLayoutVars>
      </dgm:prSet>
      <dgm:spPr/>
    </dgm:pt>
    <dgm:pt modelId="{2D3E7F56-98B3-405C-A605-DB6BF69C94D8}" type="pres">
      <dgm:prSet presAssocID="{8C22D011-5E05-4883-B4F1-4B139C729E86}" presName="spaceBetweenRectangles" presStyleCnt="0"/>
      <dgm:spPr/>
    </dgm:pt>
    <dgm:pt modelId="{5F2B6ED8-39F7-40D0-948C-062919295850}" type="pres">
      <dgm:prSet presAssocID="{08C7CCE4-FEA1-4236-9A20-62087A870125}" presName="parentLin" presStyleCnt="0"/>
      <dgm:spPr/>
    </dgm:pt>
    <dgm:pt modelId="{429BC476-1C53-42B3-AAF7-BB41020C41FE}" type="pres">
      <dgm:prSet presAssocID="{08C7CCE4-FEA1-4236-9A20-62087A870125}" presName="parentLeftMargin" presStyleLbl="node1" presStyleIdx="0" presStyleCnt="3"/>
      <dgm:spPr/>
      <dgm:t>
        <a:bodyPr/>
        <a:lstStyle/>
        <a:p>
          <a:endParaRPr lang="en-US"/>
        </a:p>
      </dgm:t>
    </dgm:pt>
    <dgm:pt modelId="{3469F10C-A2B9-418A-9509-D898E4398C0A}" type="pres">
      <dgm:prSet presAssocID="{08C7CCE4-FEA1-4236-9A20-62087A870125}" presName="parentText" presStyleLbl="node1" presStyleIdx="1" presStyleCnt="3">
        <dgm:presLayoutVars>
          <dgm:chMax val="0"/>
          <dgm:bulletEnabled val="1"/>
        </dgm:presLayoutVars>
      </dgm:prSet>
      <dgm:spPr/>
      <dgm:t>
        <a:bodyPr/>
        <a:lstStyle/>
        <a:p>
          <a:endParaRPr lang="en-US"/>
        </a:p>
      </dgm:t>
    </dgm:pt>
    <dgm:pt modelId="{B68B7D3B-4002-4525-8E8D-F423E7499B8E}" type="pres">
      <dgm:prSet presAssocID="{08C7CCE4-FEA1-4236-9A20-62087A870125}" presName="negativeSpace" presStyleCnt="0"/>
      <dgm:spPr/>
    </dgm:pt>
    <dgm:pt modelId="{C0753793-6672-4B90-A09C-CA230AF6D325}" type="pres">
      <dgm:prSet presAssocID="{08C7CCE4-FEA1-4236-9A20-62087A870125}" presName="childText" presStyleLbl="conFgAcc1" presStyleIdx="1" presStyleCnt="3">
        <dgm:presLayoutVars>
          <dgm:bulletEnabled val="1"/>
        </dgm:presLayoutVars>
      </dgm:prSet>
      <dgm:spPr/>
    </dgm:pt>
    <dgm:pt modelId="{AEF4AFD8-103C-42C6-9BEB-7060BC9D0DE9}" type="pres">
      <dgm:prSet presAssocID="{4396C40E-7E9F-4E6D-9E45-8ADC8D4D6E76}" presName="spaceBetweenRectangles" presStyleCnt="0"/>
      <dgm:spPr/>
    </dgm:pt>
    <dgm:pt modelId="{E8593CD9-B716-4689-88CF-609F54AC97B1}" type="pres">
      <dgm:prSet presAssocID="{82C15F19-74DA-4EDB-9735-F2CBDFF54E7F}" presName="parentLin" presStyleCnt="0"/>
      <dgm:spPr/>
    </dgm:pt>
    <dgm:pt modelId="{D32E35BC-7506-43E6-985D-BD22AA3A146B}" type="pres">
      <dgm:prSet presAssocID="{82C15F19-74DA-4EDB-9735-F2CBDFF54E7F}" presName="parentLeftMargin" presStyleLbl="node1" presStyleIdx="1" presStyleCnt="3"/>
      <dgm:spPr/>
      <dgm:t>
        <a:bodyPr/>
        <a:lstStyle/>
        <a:p>
          <a:endParaRPr lang="en-US"/>
        </a:p>
      </dgm:t>
    </dgm:pt>
    <dgm:pt modelId="{6683DA2C-3E59-4FF5-81E8-3E8DE922CE5A}" type="pres">
      <dgm:prSet presAssocID="{82C15F19-74DA-4EDB-9735-F2CBDFF54E7F}" presName="parentText" presStyleLbl="node1" presStyleIdx="2" presStyleCnt="3">
        <dgm:presLayoutVars>
          <dgm:chMax val="0"/>
          <dgm:bulletEnabled val="1"/>
        </dgm:presLayoutVars>
      </dgm:prSet>
      <dgm:spPr/>
      <dgm:t>
        <a:bodyPr/>
        <a:lstStyle/>
        <a:p>
          <a:endParaRPr lang="en-US"/>
        </a:p>
      </dgm:t>
    </dgm:pt>
    <dgm:pt modelId="{A1FC72A8-2613-4CD7-BD48-42F1707AA642}" type="pres">
      <dgm:prSet presAssocID="{82C15F19-74DA-4EDB-9735-F2CBDFF54E7F}" presName="negativeSpace" presStyleCnt="0"/>
      <dgm:spPr/>
    </dgm:pt>
    <dgm:pt modelId="{1C9A932D-9581-40E9-8FEA-A0A491DEED79}" type="pres">
      <dgm:prSet presAssocID="{82C15F19-74DA-4EDB-9735-F2CBDFF54E7F}" presName="childText" presStyleLbl="conFgAcc1" presStyleIdx="2" presStyleCnt="3">
        <dgm:presLayoutVars>
          <dgm:bulletEnabled val="1"/>
        </dgm:presLayoutVars>
      </dgm:prSet>
      <dgm:spPr/>
    </dgm:pt>
  </dgm:ptLst>
  <dgm:cxnLst>
    <dgm:cxn modelId="{F578948C-EA90-4FBC-8A63-E5811EEF98CE}" type="presOf" srcId="{FA998FD1-C2E5-4572-8E8A-493101A747F5}" destId="{147B3557-C9F2-41E5-BA1A-15233F2A012A}" srcOrd="0" destOrd="0" presId="urn:microsoft.com/office/officeart/2005/8/layout/list1"/>
    <dgm:cxn modelId="{3A9C66C6-79EF-48F3-A578-9FA45BF45492}" type="presOf" srcId="{08C7CCE4-FEA1-4236-9A20-62087A870125}" destId="{3469F10C-A2B9-418A-9509-D898E4398C0A}" srcOrd="1" destOrd="0" presId="urn:microsoft.com/office/officeart/2005/8/layout/list1"/>
    <dgm:cxn modelId="{F6FFBAC6-E26F-4FB1-B281-9D11290EDC5E}" srcId="{FA998FD1-C2E5-4572-8E8A-493101A747F5}" destId="{08C7CCE4-FEA1-4236-9A20-62087A870125}" srcOrd="1" destOrd="0" parTransId="{2797F838-A22B-44AE-99C3-340CBA8B30B4}" sibTransId="{4396C40E-7E9F-4E6D-9E45-8ADC8D4D6E76}"/>
    <dgm:cxn modelId="{875C5D7F-473E-4C9C-9710-99EF0D7D4926}" type="presOf" srcId="{CAE51DE6-8BD5-43CF-BBEF-B6AB15DF321A}" destId="{08DF0727-E869-484D-8AA1-55CA11889377}" srcOrd="1" destOrd="0" presId="urn:microsoft.com/office/officeart/2005/8/layout/list1"/>
    <dgm:cxn modelId="{C2742E44-79E0-437A-A6DC-6099F1CFF645}" srcId="{FA998FD1-C2E5-4572-8E8A-493101A747F5}" destId="{82C15F19-74DA-4EDB-9735-F2CBDFF54E7F}" srcOrd="2" destOrd="0" parTransId="{DA3D1D4A-0B65-44A5-970C-290A48C10BBE}" sibTransId="{776E0576-2B1D-4F30-8B62-E4680DA6D804}"/>
    <dgm:cxn modelId="{7EBA57A0-64B8-42A7-8029-E56D7C1CC409}" type="presOf" srcId="{82C15F19-74DA-4EDB-9735-F2CBDFF54E7F}" destId="{D32E35BC-7506-43E6-985D-BD22AA3A146B}" srcOrd="0" destOrd="0" presId="urn:microsoft.com/office/officeart/2005/8/layout/list1"/>
    <dgm:cxn modelId="{B88C2A25-29CD-440B-9445-8FC43706ED7B}" type="presOf" srcId="{82C15F19-74DA-4EDB-9735-F2CBDFF54E7F}" destId="{6683DA2C-3E59-4FF5-81E8-3E8DE922CE5A}" srcOrd="1" destOrd="0" presId="urn:microsoft.com/office/officeart/2005/8/layout/list1"/>
    <dgm:cxn modelId="{86B50D4A-8A24-4651-9D6F-886D4D4D5F14}" type="presOf" srcId="{CAE51DE6-8BD5-43CF-BBEF-B6AB15DF321A}" destId="{8FEA7A91-5630-44D8-BC76-958084355FF5}" srcOrd="0" destOrd="0" presId="urn:microsoft.com/office/officeart/2005/8/layout/list1"/>
    <dgm:cxn modelId="{5A805799-6FD2-4381-92FE-C866C90E8A23}" srcId="{FA998FD1-C2E5-4572-8E8A-493101A747F5}" destId="{CAE51DE6-8BD5-43CF-BBEF-B6AB15DF321A}" srcOrd="0" destOrd="0" parTransId="{34B00522-8856-43D8-9198-758770AB0526}" sibTransId="{8C22D011-5E05-4883-B4F1-4B139C729E86}"/>
    <dgm:cxn modelId="{2EA52E74-F1CD-4345-9C24-0572EA40439E}" type="presOf" srcId="{08C7CCE4-FEA1-4236-9A20-62087A870125}" destId="{429BC476-1C53-42B3-AAF7-BB41020C41FE}" srcOrd="0" destOrd="0" presId="urn:microsoft.com/office/officeart/2005/8/layout/list1"/>
    <dgm:cxn modelId="{F4616D96-4594-4531-80FF-64AA6F3DF20F}" type="presParOf" srcId="{147B3557-C9F2-41E5-BA1A-15233F2A012A}" destId="{B809FC51-3DC5-4F62-871D-7022F3592758}" srcOrd="0" destOrd="0" presId="urn:microsoft.com/office/officeart/2005/8/layout/list1"/>
    <dgm:cxn modelId="{73799319-CE47-452E-831F-69BDE473D12A}" type="presParOf" srcId="{B809FC51-3DC5-4F62-871D-7022F3592758}" destId="{8FEA7A91-5630-44D8-BC76-958084355FF5}" srcOrd="0" destOrd="0" presId="urn:microsoft.com/office/officeart/2005/8/layout/list1"/>
    <dgm:cxn modelId="{647196BD-64F9-464C-839B-753E45F7FDCD}" type="presParOf" srcId="{B809FC51-3DC5-4F62-871D-7022F3592758}" destId="{08DF0727-E869-484D-8AA1-55CA11889377}" srcOrd="1" destOrd="0" presId="urn:microsoft.com/office/officeart/2005/8/layout/list1"/>
    <dgm:cxn modelId="{E6ABDE0C-952F-43D2-A99D-3630ECC794B2}" type="presParOf" srcId="{147B3557-C9F2-41E5-BA1A-15233F2A012A}" destId="{32A40456-6A58-4C21-BC58-E5F2CE26BD49}" srcOrd="1" destOrd="0" presId="urn:microsoft.com/office/officeart/2005/8/layout/list1"/>
    <dgm:cxn modelId="{889007EC-1FF2-4DCA-99B2-4D3390BB8083}" type="presParOf" srcId="{147B3557-C9F2-41E5-BA1A-15233F2A012A}" destId="{AE070886-BCA7-4DB5-8057-EA6AC49CA472}" srcOrd="2" destOrd="0" presId="urn:microsoft.com/office/officeart/2005/8/layout/list1"/>
    <dgm:cxn modelId="{AB233303-2159-4838-92BE-7B20D72BAA68}" type="presParOf" srcId="{147B3557-C9F2-41E5-BA1A-15233F2A012A}" destId="{2D3E7F56-98B3-405C-A605-DB6BF69C94D8}" srcOrd="3" destOrd="0" presId="urn:microsoft.com/office/officeart/2005/8/layout/list1"/>
    <dgm:cxn modelId="{C63B2174-B320-4423-AB7E-E44BFACBF3B8}" type="presParOf" srcId="{147B3557-C9F2-41E5-BA1A-15233F2A012A}" destId="{5F2B6ED8-39F7-40D0-948C-062919295850}" srcOrd="4" destOrd="0" presId="urn:microsoft.com/office/officeart/2005/8/layout/list1"/>
    <dgm:cxn modelId="{23932BAC-8170-4914-8BA3-F50FC1D79309}" type="presParOf" srcId="{5F2B6ED8-39F7-40D0-948C-062919295850}" destId="{429BC476-1C53-42B3-AAF7-BB41020C41FE}" srcOrd="0" destOrd="0" presId="urn:microsoft.com/office/officeart/2005/8/layout/list1"/>
    <dgm:cxn modelId="{78EE026A-A9BB-48BC-888F-4367794FD663}" type="presParOf" srcId="{5F2B6ED8-39F7-40D0-948C-062919295850}" destId="{3469F10C-A2B9-418A-9509-D898E4398C0A}" srcOrd="1" destOrd="0" presId="urn:microsoft.com/office/officeart/2005/8/layout/list1"/>
    <dgm:cxn modelId="{E00FF407-BA58-40A2-AC17-70EF88AF8D31}" type="presParOf" srcId="{147B3557-C9F2-41E5-BA1A-15233F2A012A}" destId="{B68B7D3B-4002-4525-8E8D-F423E7499B8E}" srcOrd="5" destOrd="0" presId="urn:microsoft.com/office/officeart/2005/8/layout/list1"/>
    <dgm:cxn modelId="{CC85C6C8-C84D-4BC8-9C80-D3BDC518CB96}" type="presParOf" srcId="{147B3557-C9F2-41E5-BA1A-15233F2A012A}" destId="{C0753793-6672-4B90-A09C-CA230AF6D325}" srcOrd="6" destOrd="0" presId="urn:microsoft.com/office/officeart/2005/8/layout/list1"/>
    <dgm:cxn modelId="{04D5614A-5128-4042-8B8F-3E879511290C}" type="presParOf" srcId="{147B3557-C9F2-41E5-BA1A-15233F2A012A}" destId="{AEF4AFD8-103C-42C6-9BEB-7060BC9D0DE9}" srcOrd="7" destOrd="0" presId="urn:microsoft.com/office/officeart/2005/8/layout/list1"/>
    <dgm:cxn modelId="{B7FE006B-096B-494C-A6E5-5B9D1D1D0314}" type="presParOf" srcId="{147B3557-C9F2-41E5-BA1A-15233F2A012A}" destId="{E8593CD9-B716-4689-88CF-609F54AC97B1}" srcOrd="8" destOrd="0" presId="urn:microsoft.com/office/officeart/2005/8/layout/list1"/>
    <dgm:cxn modelId="{979066E6-947F-49CC-B010-2AA3437452C1}" type="presParOf" srcId="{E8593CD9-B716-4689-88CF-609F54AC97B1}" destId="{D32E35BC-7506-43E6-985D-BD22AA3A146B}" srcOrd="0" destOrd="0" presId="urn:microsoft.com/office/officeart/2005/8/layout/list1"/>
    <dgm:cxn modelId="{424BBBC4-EB94-4F40-AB01-EFC0EBB2C3AB}" type="presParOf" srcId="{E8593CD9-B716-4689-88CF-609F54AC97B1}" destId="{6683DA2C-3E59-4FF5-81E8-3E8DE922CE5A}" srcOrd="1" destOrd="0" presId="urn:microsoft.com/office/officeart/2005/8/layout/list1"/>
    <dgm:cxn modelId="{F09F83B5-E9D7-4ED6-8C61-2BB198D86509}" type="presParOf" srcId="{147B3557-C9F2-41E5-BA1A-15233F2A012A}" destId="{A1FC72A8-2613-4CD7-BD48-42F1707AA642}" srcOrd="9" destOrd="0" presId="urn:microsoft.com/office/officeart/2005/8/layout/list1"/>
    <dgm:cxn modelId="{360B7F93-29D4-4C58-816D-D3073A257419}" type="presParOf" srcId="{147B3557-C9F2-41E5-BA1A-15233F2A012A}" destId="{1C9A932D-9581-40E9-8FEA-A0A491DEED7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9C690B-860E-423F-8B12-C09763E6DF51}"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8D70D801-49E0-40DE-8D51-4DCA352A334D}">
      <dgm:prSet phldrT="[Text]"/>
      <dgm:spPr/>
      <dgm:t>
        <a:bodyPr/>
        <a:lstStyle/>
        <a:p>
          <a:r>
            <a:rPr lang="fa-IR" dirty="0" smtClean="0">
              <a:cs typeface="B Zar" panose="00000400000000000000" pitchFamily="2" charset="-78"/>
            </a:rPr>
            <a:t>مبتنی بر قضاوت</a:t>
          </a:r>
          <a:endParaRPr lang="en-US" dirty="0">
            <a:cs typeface="B Zar" panose="00000400000000000000" pitchFamily="2" charset="-78"/>
          </a:endParaRPr>
        </a:p>
      </dgm:t>
    </dgm:pt>
    <dgm:pt modelId="{D3E8D8E9-2080-45CF-BA74-71CAC91C2910}" type="parTrans" cxnId="{062C16D3-A919-4753-8F1D-47199F3BC88F}">
      <dgm:prSet/>
      <dgm:spPr/>
      <dgm:t>
        <a:bodyPr/>
        <a:lstStyle/>
        <a:p>
          <a:endParaRPr lang="en-US"/>
        </a:p>
      </dgm:t>
    </dgm:pt>
    <dgm:pt modelId="{97D95341-A67B-49F2-9527-BCF8C6E5ACC1}" type="sibTrans" cxnId="{062C16D3-A919-4753-8F1D-47199F3BC88F}">
      <dgm:prSet/>
      <dgm:spPr/>
      <dgm:t>
        <a:bodyPr/>
        <a:lstStyle/>
        <a:p>
          <a:endParaRPr lang="en-US"/>
        </a:p>
      </dgm:t>
    </dgm:pt>
    <dgm:pt modelId="{EA93BCE3-A63F-4688-97AC-79FA166F7CF6}">
      <dgm:prSet phldrT="[Text]"/>
      <dgm:spPr/>
      <dgm:t>
        <a:bodyPr/>
        <a:lstStyle/>
        <a:p>
          <a:pPr rtl="1"/>
          <a:r>
            <a:rPr lang="fa-IR" dirty="0" smtClean="0">
              <a:cs typeface="B Zar" panose="00000400000000000000" pitchFamily="2" charset="-78"/>
            </a:rPr>
            <a:t>صوری</a:t>
          </a:r>
          <a:endParaRPr lang="en-US" dirty="0">
            <a:cs typeface="B Zar" panose="00000400000000000000" pitchFamily="2" charset="-78"/>
          </a:endParaRPr>
        </a:p>
      </dgm:t>
    </dgm:pt>
    <dgm:pt modelId="{7B90CED2-791B-40E1-A4C4-36D69188E869}" type="parTrans" cxnId="{9FD08314-55A5-4CE6-979B-BD5850CBAA59}">
      <dgm:prSet/>
      <dgm:spPr/>
      <dgm:t>
        <a:bodyPr/>
        <a:lstStyle/>
        <a:p>
          <a:endParaRPr lang="en-US"/>
        </a:p>
      </dgm:t>
    </dgm:pt>
    <dgm:pt modelId="{B5675A2D-559C-4FB1-88F6-7E5907BC6E74}" type="sibTrans" cxnId="{9FD08314-55A5-4CE6-979B-BD5850CBAA59}">
      <dgm:prSet/>
      <dgm:spPr/>
      <dgm:t>
        <a:bodyPr/>
        <a:lstStyle/>
        <a:p>
          <a:endParaRPr lang="en-US"/>
        </a:p>
      </dgm:t>
    </dgm:pt>
    <dgm:pt modelId="{38BC03D2-6344-4D1F-B316-AE8EC2136152}">
      <dgm:prSet phldrT="[Text]"/>
      <dgm:spPr/>
      <dgm:t>
        <a:bodyPr/>
        <a:lstStyle/>
        <a:p>
          <a:r>
            <a:rPr lang="fa-IR" dirty="0" smtClean="0">
              <a:cs typeface="B Zar" panose="00000400000000000000" pitchFamily="2" charset="-78"/>
            </a:rPr>
            <a:t>مبتنی بر روش های آماری</a:t>
          </a:r>
          <a:endParaRPr lang="en-US" dirty="0">
            <a:cs typeface="B Zar" panose="00000400000000000000" pitchFamily="2" charset="-78"/>
          </a:endParaRPr>
        </a:p>
      </dgm:t>
    </dgm:pt>
    <dgm:pt modelId="{73C48CC6-4453-4FFC-BDF9-9552B296F9E0}" type="parTrans" cxnId="{B8CF2CFE-9566-4B2D-AF66-49247FDD65CA}">
      <dgm:prSet/>
      <dgm:spPr/>
      <dgm:t>
        <a:bodyPr/>
        <a:lstStyle/>
        <a:p>
          <a:endParaRPr lang="en-US"/>
        </a:p>
      </dgm:t>
    </dgm:pt>
    <dgm:pt modelId="{52AEF8FD-0E4C-46CE-9F1A-C570BDC09DE2}" type="sibTrans" cxnId="{B8CF2CFE-9566-4B2D-AF66-49247FDD65CA}">
      <dgm:prSet/>
      <dgm:spPr/>
      <dgm:t>
        <a:bodyPr/>
        <a:lstStyle/>
        <a:p>
          <a:endParaRPr lang="en-US"/>
        </a:p>
      </dgm:t>
    </dgm:pt>
    <dgm:pt modelId="{735006CF-33E5-49B1-87BF-1E288E261D8D}">
      <dgm:prSet phldrT="[Text]" custT="1"/>
      <dgm:spPr/>
      <dgm:t>
        <a:bodyPr/>
        <a:lstStyle/>
        <a:p>
          <a:pPr rtl="1"/>
          <a:r>
            <a:rPr lang="fa-IR" sz="1800" b="1" dirty="0" smtClean="0">
              <a:cs typeface="B Zar" panose="00000400000000000000" pitchFamily="2" charset="-78"/>
            </a:rPr>
            <a:t>ملاک</a:t>
          </a:r>
          <a:endParaRPr lang="en-US" sz="1800" b="1" dirty="0">
            <a:cs typeface="B Zar" panose="00000400000000000000" pitchFamily="2" charset="-78"/>
          </a:endParaRPr>
        </a:p>
      </dgm:t>
    </dgm:pt>
    <dgm:pt modelId="{A57F168D-8DFC-4C25-97E5-BA9A2142EA14}" type="parTrans" cxnId="{A8DB7323-4E31-4552-B64B-7D6579369D38}">
      <dgm:prSet/>
      <dgm:spPr/>
      <dgm:t>
        <a:bodyPr/>
        <a:lstStyle/>
        <a:p>
          <a:endParaRPr lang="en-US"/>
        </a:p>
      </dgm:t>
    </dgm:pt>
    <dgm:pt modelId="{35DD8AB4-74B2-43E9-A1DD-6836B1B44A55}" type="sibTrans" cxnId="{A8DB7323-4E31-4552-B64B-7D6579369D38}">
      <dgm:prSet/>
      <dgm:spPr/>
      <dgm:t>
        <a:bodyPr/>
        <a:lstStyle/>
        <a:p>
          <a:endParaRPr lang="en-US"/>
        </a:p>
      </dgm:t>
    </dgm:pt>
    <dgm:pt modelId="{1F8EFC31-A98C-4DBF-85EC-7B5946369791}">
      <dgm:prSet phldrT="[Text]"/>
      <dgm:spPr/>
      <dgm:t>
        <a:bodyPr/>
        <a:lstStyle/>
        <a:p>
          <a:pPr rtl="1"/>
          <a:r>
            <a:rPr lang="fa-IR" dirty="0" smtClean="0">
              <a:cs typeface="B Zar" panose="00000400000000000000" pitchFamily="2" charset="-78"/>
            </a:rPr>
            <a:t>محتوی</a:t>
          </a:r>
          <a:endParaRPr lang="en-US" dirty="0">
            <a:cs typeface="B Zar" panose="00000400000000000000" pitchFamily="2" charset="-78"/>
          </a:endParaRPr>
        </a:p>
      </dgm:t>
    </dgm:pt>
    <dgm:pt modelId="{30481B84-4E9C-4B52-B49C-DD8A09288EC6}" type="parTrans" cxnId="{1DC3C069-FE3B-4ADE-848C-530A7047BC92}">
      <dgm:prSet/>
      <dgm:spPr/>
      <dgm:t>
        <a:bodyPr/>
        <a:lstStyle/>
        <a:p>
          <a:endParaRPr lang="en-US"/>
        </a:p>
      </dgm:t>
    </dgm:pt>
    <dgm:pt modelId="{5051D498-8844-4EF6-BB55-6480BE497658}" type="sibTrans" cxnId="{1DC3C069-FE3B-4ADE-848C-530A7047BC92}">
      <dgm:prSet/>
      <dgm:spPr/>
      <dgm:t>
        <a:bodyPr/>
        <a:lstStyle/>
        <a:p>
          <a:endParaRPr lang="en-US"/>
        </a:p>
      </dgm:t>
    </dgm:pt>
    <dgm:pt modelId="{1ADA4078-8294-47CD-9BDC-2871D6829AAD}">
      <dgm:prSet phldrT="[Text]"/>
      <dgm:spPr/>
      <dgm:t>
        <a:bodyPr/>
        <a:lstStyle/>
        <a:p>
          <a:pPr rtl="1"/>
          <a:r>
            <a:rPr lang="fa-IR" dirty="0" smtClean="0">
              <a:cs typeface="B Zar" panose="00000400000000000000" pitchFamily="2" charset="-78"/>
            </a:rPr>
            <a:t>توافقی</a:t>
          </a:r>
          <a:endParaRPr lang="en-US" dirty="0">
            <a:cs typeface="B Zar" panose="00000400000000000000" pitchFamily="2" charset="-78"/>
          </a:endParaRPr>
        </a:p>
      </dgm:t>
    </dgm:pt>
    <dgm:pt modelId="{9B05EE05-E83A-428D-BAB2-DA885E0BF393}" type="parTrans" cxnId="{6F2010F8-40DC-4242-8D82-6C6B1F190F32}">
      <dgm:prSet/>
      <dgm:spPr/>
      <dgm:t>
        <a:bodyPr/>
        <a:lstStyle/>
        <a:p>
          <a:endParaRPr lang="en-US"/>
        </a:p>
      </dgm:t>
    </dgm:pt>
    <dgm:pt modelId="{4BAF3111-5159-4D31-A39B-4AD4DA6C6115}" type="sibTrans" cxnId="{6F2010F8-40DC-4242-8D82-6C6B1F190F32}">
      <dgm:prSet/>
      <dgm:spPr/>
      <dgm:t>
        <a:bodyPr/>
        <a:lstStyle/>
        <a:p>
          <a:endParaRPr lang="en-US"/>
        </a:p>
      </dgm:t>
    </dgm:pt>
    <dgm:pt modelId="{7D79EEBB-C0E4-49A9-9EDB-53A7977F31D3}">
      <dgm:prSet phldrT="[Text]" custT="1"/>
      <dgm:spPr/>
      <dgm:t>
        <a:bodyPr/>
        <a:lstStyle/>
        <a:p>
          <a:pPr rtl="1"/>
          <a:r>
            <a:rPr lang="fa-IR" sz="1800" b="1" dirty="0" smtClean="0">
              <a:cs typeface="B Zar" panose="00000400000000000000" pitchFamily="2" charset="-78"/>
            </a:rPr>
            <a:t>واگرا و همگرا</a:t>
          </a:r>
          <a:endParaRPr lang="en-US" sz="1800" b="1" dirty="0">
            <a:cs typeface="B Zar" panose="00000400000000000000" pitchFamily="2" charset="-78"/>
          </a:endParaRPr>
        </a:p>
      </dgm:t>
    </dgm:pt>
    <dgm:pt modelId="{C3569907-2BBF-4CDA-BF99-13AA5BD57C49}" type="parTrans" cxnId="{95E24787-A56D-4534-99FF-D5803ACAD4DE}">
      <dgm:prSet/>
      <dgm:spPr/>
      <dgm:t>
        <a:bodyPr/>
        <a:lstStyle/>
        <a:p>
          <a:endParaRPr lang="en-US"/>
        </a:p>
      </dgm:t>
    </dgm:pt>
    <dgm:pt modelId="{3CDC2201-EDC6-422D-BCB7-0980D53222CD}" type="sibTrans" cxnId="{95E24787-A56D-4534-99FF-D5803ACAD4DE}">
      <dgm:prSet/>
      <dgm:spPr/>
      <dgm:t>
        <a:bodyPr/>
        <a:lstStyle/>
        <a:p>
          <a:endParaRPr lang="en-US"/>
        </a:p>
      </dgm:t>
    </dgm:pt>
    <dgm:pt modelId="{56063111-6FA8-4FB3-B535-E3E958A66A62}">
      <dgm:prSet phldrT="[Text]" custT="1"/>
      <dgm:spPr/>
      <dgm:t>
        <a:bodyPr/>
        <a:lstStyle/>
        <a:p>
          <a:pPr rtl="1"/>
          <a:r>
            <a:rPr lang="fa-IR" sz="1800" b="1" dirty="0" smtClean="0">
              <a:cs typeface="B Zar" panose="00000400000000000000" pitchFamily="2" charset="-78"/>
            </a:rPr>
            <a:t>سازه</a:t>
          </a:r>
          <a:endParaRPr lang="en-US" sz="1800" b="1" dirty="0">
            <a:cs typeface="B Zar" panose="00000400000000000000" pitchFamily="2" charset="-78"/>
          </a:endParaRPr>
        </a:p>
      </dgm:t>
    </dgm:pt>
    <dgm:pt modelId="{79BC70A6-782B-43E6-9338-AAD6093E7D46}" type="parTrans" cxnId="{973F2F2E-9A8D-434A-964D-6C9D6C12EDB6}">
      <dgm:prSet/>
      <dgm:spPr/>
      <dgm:t>
        <a:bodyPr/>
        <a:lstStyle/>
        <a:p>
          <a:endParaRPr lang="en-US"/>
        </a:p>
      </dgm:t>
    </dgm:pt>
    <dgm:pt modelId="{618E7DAE-CF7D-4224-BE9E-1DBCD3F89C93}" type="sibTrans" cxnId="{973F2F2E-9A8D-434A-964D-6C9D6C12EDB6}">
      <dgm:prSet/>
      <dgm:spPr/>
      <dgm:t>
        <a:bodyPr/>
        <a:lstStyle/>
        <a:p>
          <a:endParaRPr lang="en-US"/>
        </a:p>
      </dgm:t>
    </dgm:pt>
    <dgm:pt modelId="{10FA776C-FF87-4E2E-A583-7A2F4B543748}">
      <dgm:prSet phldrT="[Text]" custT="1"/>
      <dgm:spPr/>
      <dgm:t>
        <a:bodyPr/>
        <a:lstStyle/>
        <a:p>
          <a:pPr rtl="1"/>
          <a:r>
            <a:rPr lang="fa-IR" sz="1800" b="1" dirty="0" smtClean="0">
              <a:cs typeface="B Zar" panose="00000400000000000000" pitchFamily="2" charset="-78"/>
            </a:rPr>
            <a:t>پیش بین</a:t>
          </a:r>
          <a:endParaRPr lang="en-US" sz="1800" b="1" dirty="0">
            <a:cs typeface="B Zar" panose="00000400000000000000" pitchFamily="2" charset="-78"/>
          </a:endParaRPr>
        </a:p>
      </dgm:t>
    </dgm:pt>
    <dgm:pt modelId="{FC820FE7-8522-41D5-A398-0F7BEB373841}" type="parTrans" cxnId="{D489F558-2A19-4A89-8FD2-AFFB954A4EDB}">
      <dgm:prSet/>
      <dgm:spPr/>
      <dgm:t>
        <a:bodyPr/>
        <a:lstStyle/>
        <a:p>
          <a:endParaRPr lang="en-US"/>
        </a:p>
      </dgm:t>
    </dgm:pt>
    <dgm:pt modelId="{F851718F-86AD-4A38-BCDE-A273968C93A9}" type="sibTrans" cxnId="{D489F558-2A19-4A89-8FD2-AFFB954A4EDB}">
      <dgm:prSet/>
      <dgm:spPr/>
      <dgm:t>
        <a:bodyPr/>
        <a:lstStyle/>
        <a:p>
          <a:endParaRPr lang="en-US"/>
        </a:p>
      </dgm:t>
    </dgm:pt>
    <dgm:pt modelId="{8F16920D-37ED-4DC2-BE25-0DF9E14479D1}">
      <dgm:prSet phldrT="[Text]" custT="1"/>
      <dgm:spPr/>
      <dgm:t>
        <a:bodyPr/>
        <a:lstStyle/>
        <a:p>
          <a:pPr rtl="1"/>
          <a:r>
            <a:rPr lang="fa-IR" sz="1800" b="1" dirty="0" smtClean="0">
              <a:cs typeface="B Zar" panose="00000400000000000000" pitchFamily="2" charset="-78"/>
            </a:rPr>
            <a:t>پاسخگویی</a:t>
          </a:r>
          <a:endParaRPr lang="en-US" sz="1800" b="1" dirty="0">
            <a:cs typeface="B Zar" panose="00000400000000000000" pitchFamily="2" charset="-78"/>
          </a:endParaRPr>
        </a:p>
      </dgm:t>
    </dgm:pt>
    <dgm:pt modelId="{124D8C58-4065-45B9-A00B-0B9C6E573164}" type="parTrans" cxnId="{F68D5EA9-F4B7-4956-9998-F1925050A6FD}">
      <dgm:prSet/>
      <dgm:spPr/>
      <dgm:t>
        <a:bodyPr/>
        <a:lstStyle/>
        <a:p>
          <a:endParaRPr lang="en-US"/>
        </a:p>
      </dgm:t>
    </dgm:pt>
    <dgm:pt modelId="{CFC5A61F-85D2-4F83-983D-A6250164AC3C}" type="sibTrans" cxnId="{F68D5EA9-F4B7-4956-9998-F1925050A6FD}">
      <dgm:prSet/>
      <dgm:spPr/>
      <dgm:t>
        <a:bodyPr/>
        <a:lstStyle/>
        <a:p>
          <a:endParaRPr lang="en-US"/>
        </a:p>
      </dgm:t>
    </dgm:pt>
    <dgm:pt modelId="{E3E4D678-1356-4954-A7FC-7098FE91D3FC}" type="pres">
      <dgm:prSet presAssocID="{619C690B-860E-423F-8B12-C09763E6DF51}" presName="diagram" presStyleCnt="0">
        <dgm:presLayoutVars>
          <dgm:chPref val="1"/>
          <dgm:dir/>
          <dgm:animOne val="branch"/>
          <dgm:animLvl val="lvl"/>
          <dgm:resizeHandles/>
        </dgm:presLayoutVars>
      </dgm:prSet>
      <dgm:spPr/>
      <dgm:t>
        <a:bodyPr/>
        <a:lstStyle/>
        <a:p>
          <a:endParaRPr lang="en-US"/>
        </a:p>
      </dgm:t>
    </dgm:pt>
    <dgm:pt modelId="{27F08E15-EE14-4271-8426-F73C3457AE99}" type="pres">
      <dgm:prSet presAssocID="{8D70D801-49E0-40DE-8D51-4DCA352A334D}" presName="root" presStyleCnt="0"/>
      <dgm:spPr/>
    </dgm:pt>
    <dgm:pt modelId="{17B2A145-2A28-4386-AB73-C5D584B6FC6A}" type="pres">
      <dgm:prSet presAssocID="{8D70D801-49E0-40DE-8D51-4DCA352A334D}" presName="rootComposite" presStyleCnt="0"/>
      <dgm:spPr/>
    </dgm:pt>
    <dgm:pt modelId="{EDC9FC97-D53B-40BF-A50D-6E2E3734DAA5}" type="pres">
      <dgm:prSet presAssocID="{8D70D801-49E0-40DE-8D51-4DCA352A334D}" presName="rootText" presStyleLbl="node1" presStyleIdx="0" presStyleCnt="2"/>
      <dgm:spPr/>
      <dgm:t>
        <a:bodyPr/>
        <a:lstStyle/>
        <a:p>
          <a:endParaRPr lang="en-US"/>
        </a:p>
      </dgm:t>
    </dgm:pt>
    <dgm:pt modelId="{F210A856-98AC-4C2B-BA1E-23874830C336}" type="pres">
      <dgm:prSet presAssocID="{8D70D801-49E0-40DE-8D51-4DCA352A334D}" presName="rootConnector" presStyleLbl="node1" presStyleIdx="0" presStyleCnt="2"/>
      <dgm:spPr/>
      <dgm:t>
        <a:bodyPr/>
        <a:lstStyle/>
        <a:p>
          <a:endParaRPr lang="en-US"/>
        </a:p>
      </dgm:t>
    </dgm:pt>
    <dgm:pt modelId="{535D5424-D197-48B2-92F0-512A9863C158}" type="pres">
      <dgm:prSet presAssocID="{8D70D801-49E0-40DE-8D51-4DCA352A334D}" presName="childShape" presStyleCnt="0"/>
      <dgm:spPr/>
    </dgm:pt>
    <dgm:pt modelId="{03653150-A5EF-4590-A3D6-210AED09E051}" type="pres">
      <dgm:prSet presAssocID="{7B90CED2-791B-40E1-A4C4-36D69188E869}" presName="Name13" presStyleLbl="parChTrans1D2" presStyleIdx="0" presStyleCnt="8"/>
      <dgm:spPr/>
      <dgm:t>
        <a:bodyPr/>
        <a:lstStyle/>
        <a:p>
          <a:endParaRPr lang="en-US"/>
        </a:p>
      </dgm:t>
    </dgm:pt>
    <dgm:pt modelId="{A9D29CD6-F03A-46B9-8B73-99FD621839BE}" type="pres">
      <dgm:prSet presAssocID="{EA93BCE3-A63F-4688-97AC-79FA166F7CF6}" presName="childText" presStyleLbl="bgAcc1" presStyleIdx="0" presStyleCnt="8">
        <dgm:presLayoutVars>
          <dgm:bulletEnabled val="1"/>
        </dgm:presLayoutVars>
      </dgm:prSet>
      <dgm:spPr/>
      <dgm:t>
        <a:bodyPr/>
        <a:lstStyle/>
        <a:p>
          <a:endParaRPr lang="en-US"/>
        </a:p>
      </dgm:t>
    </dgm:pt>
    <dgm:pt modelId="{644CCB48-93DC-4F43-96B6-5EAF7B9ADFBE}" type="pres">
      <dgm:prSet presAssocID="{30481B84-4E9C-4B52-B49C-DD8A09288EC6}" presName="Name13" presStyleLbl="parChTrans1D2" presStyleIdx="1" presStyleCnt="8"/>
      <dgm:spPr/>
      <dgm:t>
        <a:bodyPr/>
        <a:lstStyle/>
        <a:p>
          <a:endParaRPr lang="en-US"/>
        </a:p>
      </dgm:t>
    </dgm:pt>
    <dgm:pt modelId="{79456255-84D7-40BD-BE2D-8DA6075E88E2}" type="pres">
      <dgm:prSet presAssocID="{1F8EFC31-A98C-4DBF-85EC-7B5946369791}" presName="childText" presStyleLbl="bgAcc1" presStyleIdx="1" presStyleCnt="8">
        <dgm:presLayoutVars>
          <dgm:bulletEnabled val="1"/>
        </dgm:presLayoutVars>
      </dgm:prSet>
      <dgm:spPr/>
      <dgm:t>
        <a:bodyPr/>
        <a:lstStyle/>
        <a:p>
          <a:endParaRPr lang="en-US"/>
        </a:p>
      </dgm:t>
    </dgm:pt>
    <dgm:pt modelId="{9744FEEE-170B-4E7A-9688-EC9C3189850A}" type="pres">
      <dgm:prSet presAssocID="{9B05EE05-E83A-428D-BAB2-DA885E0BF393}" presName="Name13" presStyleLbl="parChTrans1D2" presStyleIdx="2" presStyleCnt="8"/>
      <dgm:spPr/>
      <dgm:t>
        <a:bodyPr/>
        <a:lstStyle/>
        <a:p>
          <a:endParaRPr lang="en-US"/>
        </a:p>
      </dgm:t>
    </dgm:pt>
    <dgm:pt modelId="{54B05402-F727-4C5C-B4B6-C3FB256C4BED}" type="pres">
      <dgm:prSet presAssocID="{1ADA4078-8294-47CD-9BDC-2871D6829AAD}" presName="childText" presStyleLbl="bgAcc1" presStyleIdx="2" presStyleCnt="8">
        <dgm:presLayoutVars>
          <dgm:bulletEnabled val="1"/>
        </dgm:presLayoutVars>
      </dgm:prSet>
      <dgm:spPr/>
      <dgm:t>
        <a:bodyPr/>
        <a:lstStyle/>
        <a:p>
          <a:endParaRPr lang="en-US"/>
        </a:p>
      </dgm:t>
    </dgm:pt>
    <dgm:pt modelId="{1D08A992-810C-46B8-AAAC-B00C011619AB}" type="pres">
      <dgm:prSet presAssocID="{38BC03D2-6344-4D1F-B316-AE8EC2136152}" presName="root" presStyleCnt="0"/>
      <dgm:spPr/>
    </dgm:pt>
    <dgm:pt modelId="{736D0879-106D-419B-9087-F5C9B342DFF8}" type="pres">
      <dgm:prSet presAssocID="{38BC03D2-6344-4D1F-B316-AE8EC2136152}" presName="rootComposite" presStyleCnt="0"/>
      <dgm:spPr/>
    </dgm:pt>
    <dgm:pt modelId="{D4559B28-C6D7-4584-8BF0-6975711D41D6}" type="pres">
      <dgm:prSet presAssocID="{38BC03D2-6344-4D1F-B316-AE8EC2136152}" presName="rootText" presStyleLbl="node1" presStyleIdx="1" presStyleCnt="2"/>
      <dgm:spPr/>
      <dgm:t>
        <a:bodyPr/>
        <a:lstStyle/>
        <a:p>
          <a:endParaRPr lang="en-US"/>
        </a:p>
      </dgm:t>
    </dgm:pt>
    <dgm:pt modelId="{97D87125-C503-462E-987E-B437173F024B}" type="pres">
      <dgm:prSet presAssocID="{38BC03D2-6344-4D1F-B316-AE8EC2136152}" presName="rootConnector" presStyleLbl="node1" presStyleIdx="1" presStyleCnt="2"/>
      <dgm:spPr/>
      <dgm:t>
        <a:bodyPr/>
        <a:lstStyle/>
        <a:p>
          <a:endParaRPr lang="en-US"/>
        </a:p>
      </dgm:t>
    </dgm:pt>
    <dgm:pt modelId="{752E5C70-664B-4A0D-8A57-9B25C56C76DB}" type="pres">
      <dgm:prSet presAssocID="{38BC03D2-6344-4D1F-B316-AE8EC2136152}" presName="childShape" presStyleCnt="0"/>
      <dgm:spPr/>
    </dgm:pt>
    <dgm:pt modelId="{F65F4A00-EDAA-4849-823B-75AF38DF39E2}" type="pres">
      <dgm:prSet presAssocID="{A57F168D-8DFC-4C25-97E5-BA9A2142EA14}" presName="Name13" presStyleLbl="parChTrans1D2" presStyleIdx="3" presStyleCnt="8"/>
      <dgm:spPr/>
      <dgm:t>
        <a:bodyPr/>
        <a:lstStyle/>
        <a:p>
          <a:endParaRPr lang="en-US"/>
        </a:p>
      </dgm:t>
    </dgm:pt>
    <dgm:pt modelId="{97CDC0E0-4503-4495-9D0E-E6C3FEB68D98}" type="pres">
      <dgm:prSet presAssocID="{735006CF-33E5-49B1-87BF-1E288E261D8D}" presName="childText" presStyleLbl="bgAcc1" presStyleIdx="3" presStyleCnt="8">
        <dgm:presLayoutVars>
          <dgm:bulletEnabled val="1"/>
        </dgm:presLayoutVars>
      </dgm:prSet>
      <dgm:spPr/>
      <dgm:t>
        <a:bodyPr/>
        <a:lstStyle/>
        <a:p>
          <a:endParaRPr lang="en-US"/>
        </a:p>
      </dgm:t>
    </dgm:pt>
    <dgm:pt modelId="{303187C9-0949-40D2-BDC5-0FE0FB74835E}" type="pres">
      <dgm:prSet presAssocID="{C3569907-2BBF-4CDA-BF99-13AA5BD57C49}" presName="Name13" presStyleLbl="parChTrans1D2" presStyleIdx="4" presStyleCnt="8"/>
      <dgm:spPr/>
      <dgm:t>
        <a:bodyPr/>
        <a:lstStyle/>
        <a:p>
          <a:endParaRPr lang="en-US"/>
        </a:p>
      </dgm:t>
    </dgm:pt>
    <dgm:pt modelId="{60111C34-01E6-41AC-87E4-07576A41FC4D}" type="pres">
      <dgm:prSet presAssocID="{7D79EEBB-C0E4-49A9-9EDB-53A7977F31D3}" presName="childText" presStyleLbl="bgAcc1" presStyleIdx="4" presStyleCnt="8">
        <dgm:presLayoutVars>
          <dgm:bulletEnabled val="1"/>
        </dgm:presLayoutVars>
      </dgm:prSet>
      <dgm:spPr/>
      <dgm:t>
        <a:bodyPr/>
        <a:lstStyle/>
        <a:p>
          <a:endParaRPr lang="en-US"/>
        </a:p>
      </dgm:t>
    </dgm:pt>
    <dgm:pt modelId="{952F8BA8-DE1A-46C0-AA9A-87B621402C9D}" type="pres">
      <dgm:prSet presAssocID="{79BC70A6-782B-43E6-9338-AAD6093E7D46}" presName="Name13" presStyleLbl="parChTrans1D2" presStyleIdx="5" presStyleCnt="8"/>
      <dgm:spPr/>
      <dgm:t>
        <a:bodyPr/>
        <a:lstStyle/>
        <a:p>
          <a:endParaRPr lang="en-US"/>
        </a:p>
      </dgm:t>
    </dgm:pt>
    <dgm:pt modelId="{7C88E516-533A-48DC-88D5-9AE6DFDEA2F8}" type="pres">
      <dgm:prSet presAssocID="{56063111-6FA8-4FB3-B535-E3E958A66A62}" presName="childText" presStyleLbl="bgAcc1" presStyleIdx="5" presStyleCnt="8">
        <dgm:presLayoutVars>
          <dgm:bulletEnabled val="1"/>
        </dgm:presLayoutVars>
      </dgm:prSet>
      <dgm:spPr/>
      <dgm:t>
        <a:bodyPr/>
        <a:lstStyle/>
        <a:p>
          <a:endParaRPr lang="en-US"/>
        </a:p>
      </dgm:t>
    </dgm:pt>
    <dgm:pt modelId="{E2081CD5-B210-4359-AD3A-A9915A5C8030}" type="pres">
      <dgm:prSet presAssocID="{FC820FE7-8522-41D5-A398-0F7BEB373841}" presName="Name13" presStyleLbl="parChTrans1D2" presStyleIdx="6" presStyleCnt="8"/>
      <dgm:spPr/>
      <dgm:t>
        <a:bodyPr/>
        <a:lstStyle/>
        <a:p>
          <a:endParaRPr lang="en-US"/>
        </a:p>
      </dgm:t>
    </dgm:pt>
    <dgm:pt modelId="{8090F276-7CAC-4D98-8099-DBD034A9D323}" type="pres">
      <dgm:prSet presAssocID="{10FA776C-FF87-4E2E-A583-7A2F4B543748}" presName="childText" presStyleLbl="bgAcc1" presStyleIdx="6" presStyleCnt="8">
        <dgm:presLayoutVars>
          <dgm:bulletEnabled val="1"/>
        </dgm:presLayoutVars>
      </dgm:prSet>
      <dgm:spPr/>
      <dgm:t>
        <a:bodyPr/>
        <a:lstStyle/>
        <a:p>
          <a:endParaRPr lang="en-US"/>
        </a:p>
      </dgm:t>
    </dgm:pt>
    <dgm:pt modelId="{632DA504-D455-4776-BE47-734C0D8D9426}" type="pres">
      <dgm:prSet presAssocID="{124D8C58-4065-45B9-A00B-0B9C6E573164}" presName="Name13" presStyleLbl="parChTrans1D2" presStyleIdx="7" presStyleCnt="8"/>
      <dgm:spPr/>
      <dgm:t>
        <a:bodyPr/>
        <a:lstStyle/>
        <a:p>
          <a:endParaRPr lang="en-US"/>
        </a:p>
      </dgm:t>
    </dgm:pt>
    <dgm:pt modelId="{2967D323-C8D1-4BD2-BD5C-E18CA387673F}" type="pres">
      <dgm:prSet presAssocID="{8F16920D-37ED-4DC2-BE25-0DF9E14479D1}" presName="childText" presStyleLbl="bgAcc1" presStyleIdx="7" presStyleCnt="8">
        <dgm:presLayoutVars>
          <dgm:bulletEnabled val="1"/>
        </dgm:presLayoutVars>
      </dgm:prSet>
      <dgm:spPr/>
      <dgm:t>
        <a:bodyPr/>
        <a:lstStyle/>
        <a:p>
          <a:endParaRPr lang="en-US"/>
        </a:p>
      </dgm:t>
    </dgm:pt>
  </dgm:ptLst>
  <dgm:cxnLst>
    <dgm:cxn modelId="{973F2F2E-9A8D-434A-964D-6C9D6C12EDB6}" srcId="{38BC03D2-6344-4D1F-B316-AE8EC2136152}" destId="{56063111-6FA8-4FB3-B535-E3E958A66A62}" srcOrd="2" destOrd="0" parTransId="{79BC70A6-782B-43E6-9338-AAD6093E7D46}" sibTransId="{618E7DAE-CF7D-4224-BE9E-1DBCD3F89C93}"/>
    <dgm:cxn modelId="{56C6116D-A5D4-4FF9-8DEE-482AF990549F}" type="presOf" srcId="{1F8EFC31-A98C-4DBF-85EC-7B5946369791}" destId="{79456255-84D7-40BD-BE2D-8DA6075E88E2}" srcOrd="0" destOrd="0" presId="urn:microsoft.com/office/officeart/2005/8/layout/hierarchy3"/>
    <dgm:cxn modelId="{934DD4FF-5151-4CA4-B1B0-1C03F547999C}" type="presOf" srcId="{8F16920D-37ED-4DC2-BE25-0DF9E14479D1}" destId="{2967D323-C8D1-4BD2-BD5C-E18CA387673F}" srcOrd="0" destOrd="0" presId="urn:microsoft.com/office/officeart/2005/8/layout/hierarchy3"/>
    <dgm:cxn modelId="{9FD08314-55A5-4CE6-979B-BD5850CBAA59}" srcId="{8D70D801-49E0-40DE-8D51-4DCA352A334D}" destId="{EA93BCE3-A63F-4688-97AC-79FA166F7CF6}" srcOrd="0" destOrd="0" parTransId="{7B90CED2-791B-40E1-A4C4-36D69188E869}" sibTransId="{B5675A2D-559C-4FB1-88F6-7E5907BC6E74}"/>
    <dgm:cxn modelId="{A8DB7323-4E31-4552-B64B-7D6579369D38}" srcId="{38BC03D2-6344-4D1F-B316-AE8EC2136152}" destId="{735006CF-33E5-49B1-87BF-1E288E261D8D}" srcOrd="0" destOrd="0" parTransId="{A57F168D-8DFC-4C25-97E5-BA9A2142EA14}" sibTransId="{35DD8AB4-74B2-43E9-A1DD-6836B1B44A55}"/>
    <dgm:cxn modelId="{B8CF2CFE-9566-4B2D-AF66-49247FDD65CA}" srcId="{619C690B-860E-423F-8B12-C09763E6DF51}" destId="{38BC03D2-6344-4D1F-B316-AE8EC2136152}" srcOrd="1" destOrd="0" parTransId="{73C48CC6-4453-4FFC-BDF9-9552B296F9E0}" sibTransId="{52AEF8FD-0E4C-46CE-9F1A-C570BDC09DE2}"/>
    <dgm:cxn modelId="{95E24787-A56D-4534-99FF-D5803ACAD4DE}" srcId="{38BC03D2-6344-4D1F-B316-AE8EC2136152}" destId="{7D79EEBB-C0E4-49A9-9EDB-53A7977F31D3}" srcOrd="1" destOrd="0" parTransId="{C3569907-2BBF-4CDA-BF99-13AA5BD57C49}" sibTransId="{3CDC2201-EDC6-422D-BCB7-0980D53222CD}"/>
    <dgm:cxn modelId="{EF18E5D9-7304-42E5-8C60-7E0F30577CE7}" type="presOf" srcId="{56063111-6FA8-4FB3-B535-E3E958A66A62}" destId="{7C88E516-533A-48DC-88D5-9AE6DFDEA2F8}" srcOrd="0" destOrd="0" presId="urn:microsoft.com/office/officeart/2005/8/layout/hierarchy3"/>
    <dgm:cxn modelId="{8607306C-4C0E-4B2E-B9D0-5B79E5917C5D}" type="presOf" srcId="{38BC03D2-6344-4D1F-B316-AE8EC2136152}" destId="{D4559B28-C6D7-4584-8BF0-6975711D41D6}" srcOrd="0" destOrd="0" presId="urn:microsoft.com/office/officeart/2005/8/layout/hierarchy3"/>
    <dgm:cxn modelId="{A6C67F63-18EE-407B-8DF9-51F3BF66FA57}" type="presOf" srcId="{7D79EEBB-C0E4-49A9-9EDB-53A7977F31D3}" destId="{60111C34-01E6-41AC-87E4-07576A41FC4D}" srcOrd="0" destOrd="0" presId="urn:microsoft.com/office/officeart/2005/8/layout/hierarchy3"/>
    <dgm:cxn modelId="{1AD98470-0DE2-4DB5-AD0C-CE7CF675AED3}" type="presOf" srcId="{79BC70A6-782B-43E6-9338-AAD6093E7D46}" destId="{952F8BA8-DE1A-46C0-AA9A-87B621402C9D}" srcOrd="0" destOrd="0" presId="urn:microsoft.com/office/officeart/2005/8/layout/hierarchy3"/>
    <dgm:cxn modelId="{89B8665C-BAF4-4E58-B401-2C5D80C5CBBB}" type="presOf" srcId="{10FA776C-FF87-4E2E-A583-7A2F4B543748}" destId="{8090F276-7CAC-4D98-8099-DBD034A9D323}" srcOrd="0" destOrd="0" presId="urn:microsoft.com/office/officeart/2005/8/layout/hierarchy3"/>
    <dgm:cxn modelId="{B0CD4EE9-63E1-4CCD-9669-753F91DEDCFC}" type="presOf" srcId="{735006CF-33E5-49B1-87BF-1E288E261D8D}" destId="{97CDC0E0-4503-4495-9D0E-E6C3FEB68D98}" srcOrd="0" destOrd="0" presId="urn:microsoft.com/office/officeart/2005/8/layout/hierarchy3"/>
    <dgm:cxn modelId="{4FE30FC0-34D0-4483-881C-C468A5C9B5B1}" type="presOf" srcId="{619C690B-860E-423F-8B12-C09763E6DF51}" destId="{E3E4D678-1356-4954-A7FC-7098FE91D3FC}" srcOrd="0" destOrd="0" presId="urn:microsoft.com/office/officeart/2005/8/layout/hierarchy3"/>
    <dgm:cxn modelId="{5C78EC7A-C498-479D-B019-A2FCC2BACDF0}" type="presOf" srcId="{7B90CED2-791B-40E1-A4C4-36D69188E869}" destId="{03653150-A5EF-4590-A3D6-210AED09E051}" srcOrd="0" destOrd="0" presId="urn:microsoft.com/office/officeart/2005/8/layout/hierarchy3"/>
    <dgm:cxn modelId="{ABE28322-891B-4416-B491-1EB1399B3A87}" type="presOf" srcId="{1ADA4078-8294-47CD-9BDC-2871D6829AAD}" destId="{54B05402-F727-4C5C-B4B6-C3FB256C4BED}" srcOrd="0" destOrd="0" presId="urn:microsoft.com/office/officeart/2005/8/layout/hierarchy3"/>
    <dgm:cxn modelId="{ED02A352-BF94-493F-A731-88E3DD342A6D}" type="presOf" srcId="{A57F168D-8DFC-4C25-97E5-BA9A2142EA14}" destId="{F65F4A00-EDAA-4849-823B-75AF38DF39E2}" srcOrd="0" destOrd="0" presId="urn:microsoft.com/office/officeart/2005/8/layout/hierarchy3"/>
    <dgm:cxn modelId="{1DC3C069-FE3B-4ADE-848C-530A7047BC92}" srcId="{8D70D801-49E0-40DE-8D51-4DCA352A334D}" destId="{1F8EFC31-A98C-4DBF-85EC-7B5946369791}" srcOrd="1" destOrd="0" parTransId="{30481B84-4E9C-4B52-B49C-DD8A09288EC6}" sibTransId="{5051D498-8844-4EF6-BB55-6480BE497658}"/>
    <dgm:cxn modelId="{F68D5EA9-F4B7-4956-9998-F1925050A6FD}" srcId="{38BC03D2-6344-4D1F-B316-AE8EC2136152}" destId="{8F16920D-37ED-4DC2-BE25-0DF9E14479D1}" srcOrd="4" destOrd="0" parTransId="{124D8C58-4065-45B9-A00B-0B9C6E573164}" sibTransId="{CFC5A61F-85D2-4F83-983D-A6250164AC3C}"/>
    <dgm:cxn modelId="{D489F558-2A19-4A89-8FD2-AFFB954A4EDB}" srcId="{38BC03D2-6344-4D1F-B316-AE8EC2136152}" destId="{10FA776C-FF87-4E2E-A583-7A2F4B543748}" srcOrd="3" destOrd="0" parTransId="{FC820FE7-8522-41D5-A398-0F7BEB373841}" sibTransId="{F851718F-86AD-4A38-BCDE-A273968C93A9}"/>
    <dgm:cxn modelId="{6F2010F8-40DC-4242-8D82-6C6B1F190F32}" srcId="{8D70D801-49E0-40DE-8D51-4DCA352A334D}" destId="{1ADA4078-8294-47CD-9BDC-2871D6829AAD}" srcOrd="2" destOrd="0" parTransId="{9B05EE05-E83A-428D-BAB2-DA885E0BF393}" sibTransId="{4BAF3111-5159-4D31-A39B-4AD4DA6C6115}"/>
    <dgm:cxn modelId="{8EE2EFCE-054B-4E97-AFEE-B2238D749FE4}" type="presOf" srcId="{9B05EE05-E83A-428D-BAB2-DA885E0BF393}" destId="{9744FEEE-170B-4E7A-9688-EC9C3189850A}" srcOrd="0" destOrd="0" presId="urn:microsoft.com/office/officeart/2005/8/layout/hierarchy3"/>
    <dgm:cxn modelId="{A3A46D49-A9C4-41CB-8BBE-FFC14EDEB864}" type="presOf" srcId="{38BC03D2-6344-4D1F-B316-AE8EC2136152}" destId="{97D87125-C503-462E-987E-B437173F024B}" srcOrd="1" destOrd="0" presId="urn:microsoft.com/office/officeart/2005/8/layout/hierarchy3"/>
    <dgm:cxn modelId="{60CA130D-39BA-482C-BA3D-139947222F68}" type="presOf" srcId="{EA93BCE3-A63F-4688-97AC-79FA166F7CF6}" destId="{A9D29CD6-F03A-46B9-8B73-99FD621839BE}" srcOrd="0" destOrd="0" presId="urn:microsoft.com/office/officeart/2005/8/layout/hierarchy3"/>
    <dgm:cxn modelId="{3A1331C2-B9A7-4AC2-A8A9-9F1F261D3E11}" type="presOf" srcId="{30481B84-4E9C-4B52-B49C-DD8A09288EC6}" destId="{644CCB48-93DC-4F43-96B6-5EAF7B9ADFBE}" srcOrd="0" destOrd="0" presId="urn:microsoft.com/office/officeart/2005/8/layout/hierarchy3"/>
    <dgm:cxn modelId="{12EE24DA-A02F-4CA2-9E39-504905C826A7}" type="presOf" srcId="{8D70D801-49E0-40DE-8D51-4DCA352A334D}" destId="{EDC9FC97-D53B-40BF-A50D-6E2E3734DAA5}" srcOrd="0" destOrd="0" presId="urn:microsoft.com/office/officeart/2005/8/layout/hierarchy3"/>
    <dgm:cxn modelId="{71ECA44B-8A3C-4B96-9EF9-A92C9EDB2A4B}" type="presOf" srcId="{C3569907-2BBF-4CDA-BF99-13AA5BD57C49}" destId="{303187C9-0949-40D2-BDC5-0FE0FB74835E}" srcOrd="0" destOrd="0" presId="urn:microsoft.com/office/officeart/2005/8/layout/hierarchy3"/>
    <dgm:cxn modelId="{9F0F9F13-AC3C-45E2-9146-279BCC0C0558}" type="presOf" srcId="{FC820FE7-8522-41D5-A398-0F7BEB373841}" destId="{E2081CD5-B210-4359-AD3A-A9915A5C8030}" srcOrd="0" destOrd="0" presId="urn:microsoft.com/office/officeart/2005/8/layout/hierarchy3"/>
    <dgm:cxn modelId="{EF10BCE7-D366-400E-84B6-79F69AA2710D}" type="presOf" srcId="{8D70D801-49E0-40DE-8D51-4DCA352A334D}" destId="{F210A856-98AC-4C2B-BA1E-23874830C336}" srcOrd="1" destOrd="0" presId="urn:microsoft.com/office/officeart/2005/8/layout/hierarchy3"/>
    <dgm:cxn modelId="{08A1A598-ECE7-4181-8464-8F5F660A09EC}" type="presOf" srcId="{124D8C58-4065-45B9-A00B-0B9C6E573164}" destId="{632DA504-D455-4776-BE47-734C0D8D9426}" srcOrd="0" destOrd="0" presId="urn:microsoft.com/office/officeart/2005/8/layout/hierarchy3"/>
    <dgm:cxn modelId="{062C16D3-A919-4753-8F1D-47199F3BC88F}" srcId="{619C690B-860E-423F-8B12-C09763E6DF51}" destId="{8D70D801-49E0-40DE-8D51-4DCA352A334D}" srcOrd="0" destOrd="0" parTransId="{D3E8D8E9-2080-45CF-BA74-71CAC91C2910}" sibTransId="{97D95341-A67B-49F2-9527-BCF8C6E5ACC1}"/>
    <dgm:cxn modelId="{4FB6F647-200F-4433-9717-C3873C7D8E60}" type="presParOf" srcId="{E3E4D678-1356-4954-A7FC-7098FE91D3FC}" destId="{27F08E15-EE14-4271-8426-F73C3457AE99}" srcOrd="0" destOrd="0" presId="urn:microsoft.com/office/officeart/2005/8/layout/hierarchy3"/>
    <dgm:cxn modelId="{C043283E-91C5-4CF5-957D-90B9761A5094}" type="presParOf" srcId="{27F08E15-EE14-4271-8426-F73C3457AE99}" destId="{17B2A145-2A28-4386-AB73-C5D584B6FC6A}" srcOrd="0" destOrd="0" presId="urn:microsoft.com/office/officeart/2005/8/layout/hierarchy3"/>
    <dgm:cxn modelId="{156DF77F-F02B-40AE-81B3-4313CA3EE693}" type="presParOf" srcId="{17B2A145-2A28-4386-AB73-C5D584B6FC6A}" destId="{EDC9FC97-D53B-40BF-A50D-6E2E3734DAA5}" srcOrd="0" destOrd="0" presId="urn:microsoft.com/office/officeart/2005/8/layout/hierarchy3"/>
    <dgm:cxn modelId="{E622186D-D12F-40DE-B245-C37ACB8B5687}" type="presParOf" srcId="{17B2A145-2A28-4386-AB73-C5D584B6FC6A}" destId="{F210A856-98AC-4C2B-BA1E-23874830C336}" srcOrd="1" destOrd="0" presId="urn:microsoft.com/office/officeart/2005/8/layout/hierarchy3"/>
    <dgm:cxn modelId="{0E0CEB2C-AC7C-4917-A718-6F4DFED44383}" type="presParOf" srcId="{27F08E15-EE14-4271-8426-F73C3457AE99}" destId="{535D5424-D197-48B2-92F0-512A9863C158}" srcOrd="1" destOrd="0" presId="urn:microsoft.com/office/officeart/2005/8/layout/hierarchy3"/>
    <dgm:cxn modelId="{F0307AD7-EEB8-4DA4-AA3B-DE94667F0DA9}" type="presParOf" srcId="{535D5424-D197-48B2-92F0-512A9863C158}" destId="{03653150-A5EF-4590-A3D6-210AED09E051}" srcOrd="0" destOrd="0" presId="urn:microsoft.com/office/officeart/2005/8/layout/hierarchy3"/>
    <dgm:cxn modelId="{1AF43BB4-78DF-4ACB-8606-404597A2D72D}" type="presParOf" srcId="{535D5424-D197-48B2-92F0-512A9863C158}" destId="{A9D29CD6-F03A-46B9-8B73-99FD621839BE}" srcOrd="1" destOrd="0" presId="urn:microsoft.com/office/officeart/2005/8/layout/hierarchy3"/>
    <dgm:cxn modelId="{6A219E27-A7EB-4C50-8883-748D27BBBDAE}" type="presParOf" srcId="{535D5424-D197-48B2-92F0-512A9863C158}" destId="{644CCB48-93DC-4F43-96B6-5EAF7B9ADFBE}" srcOrd="2" destOrd="0" presId="urn:microsoft.com/office/officeart/2005/8/layout/hierarchy3"/>
    <dgm:cxn modelId="{828D3388-C3A1-4CF7-BA94-0E878047475A}" type="presParOf" srcId="{535D5424-D197-48B2-92F0-512A9863C158}" destId="{79456255-84D7-40BD-BE2D-8DA6075E88E2}" srcOrd="3" destOrd="0" presId="urn:microsoft.com/office/officeart/2005/8/layout/hierarchy3"/>
    <dgm:cxn modelId="{5DBE77CC-69A5-4C48-8A30-0738FF3BF290}" type="presParOf" srcId="{535D5424-D197-48B2-92F0-512A9863C158}" destId="{9744FEEE-170B-4E7A-9688-EC9C3189850A}" srcOrd="4" destOrd="0" presId="urn:microsoft.com/office/officeart/2005/8/layout/hierarchy3"/>
    <dgm:cxn modelId="{D35EB3A5-13A8-4BBA-8029-F8B59E57EC3C}" type="presParOf" srcId="{535D5424-D197-48B2-92F0-512A9863C158}" destId="{54B05402-F727-4C5C-B4B6-C3FB256C4BED}" srcOrd="5" destOrd="0" presId="urn:microsoft.com/office/officeart/2005/8/layout/hierarchy3"/>
    <dgm:cxn modelId="{65BB1966-BAC8-4A10-944E-916A488C5CCC}" type="presParOf" srcId="{E3E4D678-1356-4954-A7FC-7098FE91D3FC}" destId="{1D08A992-810C-46B8-AAAC-B00C011619AB}" srcOrd="1" destOrd="0" presId="urn:microsoft.com/office/officeart/2005/8/layout/hierarchy3"/>
    <dgm:cxn modelId="{28170322-BC78-4C53-9888-D6884FAE4DF8}" type="presParOf" srcId="{1D08A992-810C-46B8-AAAC-B00C011619AB}" destId="{736D0879-106D-419B-9087-F5C9B342DFF8}" srcOrd="0" destOrd="0" presId="urn:microsoft.com/office/officeart/2005/8/layout/hierarchy3"/>
    <dgm:cxn modelId="{2363B1FE-9F82-4501-9AF1-3B8C7CE7559D}" type="presParOf" srcId="{736D0879-106D-419B-9087-F5C9B342DFF8}" destId="{D4559B28-C6D7-4584-8BF0-6975711D41D6}" srcOrd="0" destOrd="0" presId="urn:microsoft.com/office/officeart/2005/8/layout/hierarchy3"/>
    <dgm:cxn modelId="{696AE1BE-1CF8-4B03-A084-6DFEB81374C2}" type="presParOf" srcId="{736D0879-106D-419B-9087-F5C9B342DFF8}" destId="{97D87125-C503-462E-987E-B437173F024B}" srcOrd="1" destOrd="0" presId="urn:microsoft.com/office/officeart/2005/8/layout/hierarchy3"/>
    <dgm:cxn modelId="{A7226D1E-B6AE-48C8-BD77-C0E8915DA74A}" type="presParOf" srcId="{1D08A992-810C-46B8-AAAC-B00C011619AB}" destId="{752E5C70-664B-4A0D-8A57-9B25C56C76DB}" srcOrd="1" destOrd="0" presId="urn:microsoft.com/office/officeart/2005/8/layout/hierarchy3"/>
    <dgm:cxn modelId="{5D723F2A-24BD-4558-AC3D-84F22B37785E}" type="presParOf" srcId="{752E5C70-664B-4A0D-8A57-9B25C56C76DB}" destId="{F65F4A00-EDAA-4849-823B-75AF38DF39E2}" srcOrd="0" destOrd="0" presId="urn:microsoft.com/office/officeart/2005/8/layout/hierarchy3"/>
    <dgm:cxn modelId="{D64994B8-003A-453C-A039-DBF0EA6DA9AC}" type="presParOf" srcId="{752E5C70-664B-4A0D-8A57-9B25C56C76DB}" destId="{97CDC0E0-4503-4495-9D0E-E6C3FEB68D98}" srcOrd="1" destOrd="0" presId="urn:microsoft.com/office/officeart/2005/8/layout/hierarchy3"/>
    <dgm:cxn modelId="{6B7225F2-666B-4A2D-A2AD-152657E21CCF}" type="presParOf" srcId="{752E5C70-664B-4A0D-8A57-9B25C56C76DB}" destId="{303187C9-0949-40D2-BDC5-0FE0FB74835E}" srcOrd="2" destOrd="0" presId="urn:microsoft.com/office/officeart/2005/8/layout/hierarchy3"/>
    <dgm:cxn modelId="{65355A52-D0E4-4B8D-92AB-37A2AA5CA5C8}" type="presParOf" srcId="{752E5C70-664B-4A0D-8A57-9B25C56C76DB}" destId="{60111C34-01E6-41AC-87E4-07576A41FC4D}" srcOrd="3" destOrd="0" presId="urn:microsoft.com/office/officeart/2005/8/layout/hierarchy3"/>
    <dgm:cxn modelId="{5ED23B6E-3E10-4E76-A1CA-25BA95AF26D3}" type="presParOf" srcId="{752E5C70-664B-4A0D-8A57-9B25C56C76DB}" destId="{952F8BA8-DE1A-46C0-AA9A-87B621402C9D}" srcOrd="4" destOrd="0" presId="urn:microsoft.com/office/officeart/2005/8/layout/hierarchy3"/>
    <dgm:cxn modelId="{D08F54D7-9FF8-44A0-AED6-2384B5195AA7}" type="presParOf" srcId="{752E5C70-664B-4A0D-8A57-9B25C56C76DB}" destId="{7C88E516-533A-48DC-88D5-9AE6DFDEA2F8}" srcOrd="5" destOrd="0" presId="urn:microsoft.com/office/officeart/2005/8/layout/hierarchy3"/>
    <dgm:cxn modelId="{D9EA1E09-8F85-4AE4-9CF4-0E13DE8CAA3A}" type="presParOf" srcId="{752E5C70-664B-4A0D-8A57-9B25C56C76DB}" destId="{E2081CD5-B210-4359-AD3A-A9915A5C8030}" srcOrd="6" destOrd="0" presId="urn:microsoft.com/office/officeart/2005/8/layout/hierarchy3"/>
    <dgm:cxn modelId="{5CDF5BA1-0A6C-4F90-BFBB-B5FC5FE36CB7}" type="presParOf" srcId="{752E5C70-664B-4A0D-8A57-9B25C56C76DB}" destId="{8090F276-7CAC-4D98-8099-DBD034A9D323}" srcOrd="7" destOrd="0" presId="urn:microsoft.com/office/officeart/2005/8/layout/hierarchy3"/>
    <dgm:cxn modelId="{C9B7882E-2E17-44F9-913D-48738FBB38A4}" type="presParOf" srcId="{752E5C70-664B-4A0D-8A57-9B25C56C76DB}" destId="{632DA504-D455-4776-BE47-734C0D8D9426}" srcOrd="8" destOrd="0" presId="urn:microsoft.com/office/officeart/2005/8/layout/hierarchy3"/>
    <dgm:cxn modelId="{21A77F11-6678-40A3-8308-65C669C722EA}" type="presParOf" srcId="{752E5C70-664B-4A0D-8A57-9B25C56C76DB}" destId="{2967D323-C8D1-4BD2-BD5C-E18CA387673F}"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BA651F-96B5-44B5-BBB2-95D371C94449}"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D20CCFE-D81F-4812-8D4F-8C889BA16B2C}">
      <dgm:prSet phldrT="[Text]"/>
      <dgm:spPr/>
      <dgm:t>
        <a:bodyPr/>
        <a:lstStyle/>
        <a:p>
          <a:r>
            <a:rPr lang="fa-IR" dirty="0" smtClean="0">
              <a:cs typeface="B Zar" panose="00000400000000000000" pitchFamily="2" charset="-78"/>
            </a:rPr>
            <a:t>روایی سازه</a:t>
          </a:r>
          <a:endParaRPr lang="en-US" dirty="0">
            <a:cs typeface="B Zar" panose="00000400000000000000" pitchFamily="2" charset="-78"/>
          </a:endParaRPr>
        </a:p>
      </dgm:t>
    </dgm:pt>
    <dgm:pt modelId="{147E5285-AE45-416E-B68B-2E2833C0A1A0}" type="parTrans" cxnId="{1C284F7D-0588-4C01-B954-7F3D2C4ED089}">
      <dgm:prSet/>
      <dgm:spPr/>
      <dgm:t>
        <a:bodyPr/>
        <a:lstStyle/>
        <a:p>
          <a:endParaRPr lang="en-US"/>
        </a:p>
      </dgm:t>
    </dgm:pt>
    <dgm:pt modelId="{D67CFA93-CA6B-4C1D-9BA2-279FDBC7810B}" type="sibTrans" cxnId="{1C284F7D-0588-4C01-B954-7F3D2C4ED089}">
      <dgm:prSet/>
      <dgm:spPr/>
      <dgm:t>
        <a:bodyPr/>
        <a:lstStyle/>
        <a:p>
          <a:endParaRPr lang="en-US"/>
        </a:p>
      </dgm:t>
    </dgm:pt>
    <dgm:pt modelId="{AFC69A60-FB8F-43D5-B0CD-B39AC1B56A1A}">
      <dgm:prSet phldrT="[Text]"/>
      <dgm:spPr/>
      <dgm:t>
        <a:bodyPr/>
        <a:lstStyle/>
        <a:p>
          <a:r>
            <a:rPr lang="fa-IR" dirty="0" smtClean="0">
              <a:cs typeface="B Zar" panose="00000400000000000000" pitchFamily="2" charset="-78"/>
            </a:rPr>
            <a:t>روایی ملاک</a:t>
          </a:r>
          <a:endParaRPr lang="en-US" dirty="0">
            <a:cs typeface="B Zar" panose="00000400000000000000" pitchFamily="2" charset="-78"/>
          </a:endParaRPr>
        </a:p>
      </dgm:t>
    </dgm:pt>
    <dgm:pt modelId="{51470B2A-2EEC-4D50-B699-22B7724F910F}" type="parTrans" cxnId="{9B65AF69-74DC-46D5-A1A4-CE6813ED7969}">
      <dgm:prSet/>
      <dgm:spPr/>
      <dgm:t>
        <a:bodyPr/>
        <a:lstStyle/>
        <a:p>
          <a:endParaRPr lang="en-US"/>
        </a:p>
      </dgm:t>
    </dgm:pt>
    <dgm:pt modelId="{32830BBA-7686-4E46-A7F5-0E460F728389}" type="sibTrans" cxnId="{9B65AF69-74DC-46D5-A1A4-CE6813ED7969}">
      <dgm:prSet/>
      <dgm:spPr/>
      <dgm:t>
        <a:bodyPr/>
        <a:lstStyle/>
        <a:p>
          <a:endParaRPr lang="en-US"/>
        </a:p>
      </dgm:t>
    </dgm:pt>
    <dgm:pt modelId="{3BEBA556-C633-4C6A-998A-7B1C97519FE7}">
      <dgm:prSet phldrT="[Text]"/>
      <dgm:spPr/>
      <dgm:t>
        <a:bodyPr/>
        <a:lstStyle/>
        <a:p>
          <a:r>
            <a:rPr lang="fa-IR" dirty="0" smtClean="0">
              <a:cs typeface="B Zar" panose="00000400000000000000" pitchFamily="2" charset="-78"/>
            </a:rPr>
            <a:t>همگرا</a:t>
          </a:r>
          <a:endParaRPr lang="en-US" dirty="0">
            <a:cs typeface="B Zar" panose="00000400000000000000" pitchFamily="2" charset="-78"/>
          </a:endParaRPr>
        </a:p>
      </dgm:t>
    </dgm:pt>
    <dgm:pt modelId="{D8B788A0-0F3A-411F-AAA8-9F136975975B}" type="parTrans" cxnId="{52256C44-86C6-4216-9E15-3BBBBB45CE2A}">
      <dgm:prSet/>
      <dgm:spPr/>
      <dgm:t>
        <a:bodyPr/>
        <a:lstStyle/>
        <a:p>
          <a:endParaRPr lang="en-US"/>
        </a:p>
      </dgm:t>
    </dgm:pt>
    <dgm:pt modelId="{B0A256E0-E138-41A3-8CD5-67CDF1ADD5A7}" type="sibTrans" cxnId="{52256C44-86C6-4216-9E15-3BBBBB45CE2A}">
      <dgm:prSet/>
      <dgm:spPr/>
      <dgm:t>
        <a:bodyPr/>
        <a:lstStyle/>
        <a:p>
          <a:endParaRPr lang="en-US"/>
        </a:p>
      </dgm:t>
    </dgm:pt>
    <dgm:pt modelId="{FA9C4676-7CC7-4735-9386-4F4126899F12}">
      <dgm:prSet phldrT="[Text]"/>
      <dgm:spPr/>
      <dgm:t>
        <a:bodyPr/>
        <a:lstStyle/>
        <a:p>
          <a:r>
            <a:rPr lang="fa-IR" dirty="0" smtClean="0">
              <a:cs typeface="B Zar" panose="00000400000000000000" pitchFamily="2" charset="-78"/>
            </a:rPr>
            <a:t>واگرا</a:t>
          </a:r>
          <a:endParaRPr lang="en-US" dirty="0">
            <a:cs typeface="B Zar" panose="00000400000000000000" pitchFamily="2" charset="-78"/>
          </a:endParaRPr>
        </a:p>
      </dgm:t>
    </dgm:pt>
    <dgm:pt modelId="{AF66FDDF-2FDE-4D04-B660-246D550BB541}" type="parTrans" cxnId="{55F83FE6-3C93-41BD-BC71-FD4A8D52AE34}">
      <dgm:prSet/>
      <dgm:spPr/>
      <dgm:t>
        <a:bodyPr/>
        <a:lstStyle/>
        <a:p>
          <a:endParaRPr lang="en-US"/>
        </a:p>
      </dgm:t>
    </dgm:pt>
    <dgm:pt modelId="{827353BE-7068-4CD5-BDEE-3B523215EE67}" type="sibTrans" cxnId="{55F83FE6-3C93-41BD-BC71-FD4A8D52AE34}">
      <dgm:prSet/>
      <dgm:spPr/>
      <dgm:t>
        <a:bodyPr/>
        <a:lstStyle/>
        <a:p>
          <a:endParaRPr lang="en-US"/>
        </a:p>
      </dgm:t>
    </dgm:pt>
    <dgm:pt modelId="{1401D30C-CC34-4BE5-B1E4-CC957A023B65}">
      <dgm:prSet phldrT="[Text]"/>
      <dgm:spPr/>
      <dgm:t>
        <a:bodyPr/>
        <a:lstStyle/>
        <a:p>
          <a:r>
            <a:rPr lang="fa-IR" dirty="0" smtClean="0">
              <a:cs typeface="B Zar" panose="00000400000000000000" pitchFamily="2" charset="-78"/>
            </a:rPr>
            <a:t>محتوا</a:t>
          </a:r>
          <a:endParaRPr lang="en-US" dirty="0">
            <a:cs typeface="B Zar" panose="00000400000000000000" pitchFamily="2" charset="-78"/>
          </a:endParaRPr>
        </a:p>
      </dgm:t>
    </dgm:pt>
    <dgm:pt modelId="{0823FF65-79A4-41F4-8CDB-B7A0CAB93550}" type="parTrans" cxnId="{631D778E-885E-403A-9C40-10001F572039}">
      <dgm:prSet/>
      <dgm:spPr/>
      <dgm:t>
        <a:bodyPr/>
        <a:lstStyle/>
        <a:p>
          <a:endParaRPr lang="en-US"/>
        </a:p>
      </dgm:t>
    </dgm:pt>
    <dgm:pt modelId="{895BE819-2E43-439A-80F4-EB5A0DDC7309}" type="sibTrans" cxnId="{631D778E-885E-403A-9C40-10001F572039}">
      <dgm:prSet/>
      <dgm:spPr/>
      <dgm:t>
        <a:bodyPr/>
        <a:lstStyle/>
        <a:p>
          <a:endParaRPr lang="en-US"/>
        </a:p>
      </dgm:t>
    </dgm:pt>
    <dgm:pt modelId="{2504EEEA-D89D-4EF9-8375-94DC19B5D67E}" type="pres">
      <dgm:prSet presAssocID="{6DBA651F-96B5-44B5-BBB2-95D371C94449}" presName="hierChild1" presStyleCnt="0">
        <dgm:presLayoutVars>
          <dgm:chPref val="1"/>
          <dgm:dir/>
          <dgm:animOne val="branch"/>
          <dgm:animLvl val="lvl"/>
          <dgm:resizeHandles/>
        </dgm:presLayoutVars>
      </dgm:prSet>
      <dgm:spPr/>
      <dgm:t>
        <a:bodyPr/>
        <a:lstStyle/>
        <a:p>
          <a:endParaRPr lang="en-US"/>
        </a:p>
      </dgm:t>
    </dgm:pt>
    <dgm:pt modelId="{D2485E8D-272E-4432-8EA6-441F9A693D23}" type="pres">
      <dgm:prSet presAssocID="{FD20CCFE-D81F-4812-8D4F-8C889BA16B2C}" presName="hierRoot1" presStyleCnt="0"/>
      <dgm:spPr/>
    </dgm:pt>
    <dgm:pt modelId="{41987D0C-7F7D-4104-90E9-231F5FF6BF57}" type="pres">
      <dgm:prSet presAssocID="{FD20CCFE-D81F-4812-8D4F-8C889BA16B2C}" presName="composite" presStyleCnt="0"/>
      <dgm:spPr/>
    </dgm:pt>
    <dgm:pt modelId="{7E84B0D4-AEB6-463E-9065-B52086DCDA5F}" type="pres">
      <dgm:prSet presAssocID="{FD20CCFE-D81F-4812-8D4F-8C889BA16B2C}" presName="background" presStyleLbl="node0" presStyleIdx="0" presStyleCnt="1"/>
      <dgm:spPr/>
    </dgm:pt>
    <dgm:pt modelId="{91CA9358-9DA2-4810-9628-A9160F22000E}" type="pres">
      <dgm:prSet presAssocID="{FD20CCFE-D81F-4812-8D4F-8C889BA16B2C}" presName="text" presStyleLbl="fgAcc0" presStyleIdx="0" presStyleCnt="1">
        <dgm:presLayoutVars>
          <dgm:chPref val="3"/>
        </dgm:presLayoutVars>
      </dgm:prSet>
      <dgm:spPr/>
      <dgm:t>
        <a:bodyPr/>
        <a:lstStyle/>
        <a:p>
          <a:endParaRPr lang="en-US"/>
        </a:p>
      </dgm:t>
    </dgm:pt>
    <dgm:pt modelId="{041C0FE0-66BB-4C3C-BA43-0755D5C53C1A}" type="pres">
      <dgm:prSet presAssocID="{FD20CCFE-D81F-4812-8D4F-8C889BA16B2C}" presName="hierChild2" presStyleCnt="0"/>
      <dgm:spPr/>
    </dgm:pt>
    <dgm:pt modelId="{C193B31D-8173-4B56-ABDE-B8CBD092D99B}" type="pres">
      <dgm:prSet presAssocID="{51470B2A-2EEC-4D50-B699-22B7724F910F}" presName="Name10" presStyleLbl="parChTrans1D2" presStyleIdx="0" presStyleCnt="2"/>
      <dgm:spPr/>
      <dgm:t>
        <a:bodyPr/>
        <a:lstStyle/>
        <a:p>
          <a:endParaRPr lang="en-US"/>
        </a:p>
      </dgm:t>
    </dgm:pt>
    <dgm:pt modelId="{988BD18E-2423-4210-AD03-5EE095484623}" type="pres">
      <dgm:prSet presAssocID="{AFC69A60-FB8F-43D5-B0CD-B39AC1B56A1A}" presName="hierRoot2" presStyleCnt="0"/>
      <dgm:spPr/>
    </dgm:pt>
    <dgm:pt modelId="{05681876-ADFA-4EE5-B066-8317AD30B8A6}" type="pres">
      <dgm:prSet presAssocID="{AFC69A60-FB8F-43D5-B0CD-B39AC1B56A1A}" presName="composite2" presStyleCnt="0"/>
      <dgm:spPr/>
    </dgm:pt>
    <dgm:pt modelId="{A51A3CDC-7213-4BB2-B974-BF94637A408E}" type="pres">
      <dgm:prSet presAssocID="{AFC69A60-FB8F-43D5-B0CD-B39AC1B56A1A}" presName="background2" presStyleLbl="node2" presStyleIdx="0" presStyleCnt="2"/>
      <dgm:spPr/>
    </dgm:pt>
    <dgm:pt modelId="{35C00924-3ACD-4426-8AD9-2B40646E2C39}" type="pres">
      <dgm:prSet presAssocID="{AFC69A60-FB8F-43D5-B0CD-B39AC1B56A1A}" presName="text2" presStyleLbl="fgAcc2" presStyleIdx="0" presStyleCnt="2">
        <dgm:presLayoutVars>
          <dgm:chPref val="3"/>
        </dgm:presLayoutVars>
      </dgm:prSet>
      <dgm:spPr/>
      <dgm:t>
        <a:bodyPr/>
        <a:lstStyle/>
        <a:p>
          <a:endParaRPr lang="en-US"/>
        </a:p>
      </dgm:t>
    </dgm:pt>
    <dgm:pt modelId="{C3C2BA8A-4338-4A77-B53C-AA1575D28569}" type="pres">
      <dgm:prSet presAssocID="{AFC69A60-FB8F-43D5-B0CD-B39AC1B56A1A}" presName="hierChild3" presStyleCnt="0"/>
      <dgm:spPr/>
    </dgm:pt>
    <dgm:pt modelId="{30DA9F7F-FABE-41EE-A68C-856CBA773DF9}" type="pres">
      <dgm:prSet presAssocID="{D8B788A0-0F3A-411F-AAA8-9F136975975B}" presName="Name17" presStyleLbl="parChTrans1D3" presStyleIdx="0" presStyleCnt="2"/>
      <dgm:spPr/>
      <dgm:t>
        <a:bodyPr/>
        <a:lstStyle/>
        <a:p>
          <a:endParaRPr lang="en-US"/>
        </a:p>
      </dgm:t>
    </dgm:pt>
    <dgm:pt modelId="{59056981-D71D-4060-8F2A-0D4A1CE88C8A}" type="pres">
      <dgm:prSet presAssocID="{3BEBA556-C633-4C6A-998A-7B1C97519FE7}" presName="hierRoot3" presStyleCnt="0"/>
      <dgm:spPr/>
    </dgm:pt>
    <dgm:pt modelId="{F2A225D1-3C6F-4177-8A5C-4BDA82BB578E}" type="pres">
      <dgm:prSet presAssocID="{3BEBA556-C633-4C6A-998A-7B1C97519FE7}" presName="composite3" presStyleCnt="0"/>
      <dgm:spPr/>
    </dgm:pt>
    <dgm:pt modelId="{9469AA81-EDE4-4E6A-BAE3-2C867734F9E1}" type="pres">
      <dgm:prSet presAssocID="{3BEBA556-C633-4C6A-998A-7B1C97519FE7}" presName="background3" presStyleLbl="node3" presStyleIdx="0" presStyleCnt="2"/>
      <dgm:spPr/>
    </dgm:pt>
    <dgm:pt modelId="{176CF225-7003-49DE-B695-096645126055}" type="pres">
      <dgm:prSet presAssocID="{3BEBA556-C633-4C6A-998A-7B1C97519FE7}" presName="text3" presStyleLbl="fgAcc3" presStyleIdx="0" presStyleCnt="2">
        <dgm:presLayoutVars>
          <dgm:chPref val="3"/>
        </dgm:presLayoutVars>
      </dgm:prSet>
      <dgm:spPr/>
      <dgm:t>
        <a:bodyPr/>
        <a:lstStyle/>
        <a:p>
          <a:endParaRPr lang="en-US"/>
        </a:p>
      </dgm:t>
    </dgm:pt>
    <dgm:pt modelId="{849E1A14-D7C8-46AA-9AC1-746EF84D7751}" type="pres">
      <dgm:prSet presAssocID="{3BEBA556-C633-4C6A-998A-7B1C97519FE7}" presName="hierChild4" presStyleCnt="0"/>
      <dgm:spPr/>
    </dgm:pt>
    <dgm:pt modelId="{4A718165-1834-4FA0-83FA-4BA83EED8FC5}" type="pres">
      <dgm:prSet presAssocID="{AF66FDDF-2FDE-4D04-B660-246D550BB541}" presName="Name17" presStyleLbl="parChTrans1D3" presStyleIdx="1" presStyleCnt="2"/>
      <dgm:spPr/>
      <dgm:t>
        <a:bodyPr/>
        <a:lstStyle/>
        <a:p>
          <a:endParaRPr lang="en-US"/>
        </a:p>
      </dgm:t>
    </dgm:pt>
    <dgm:pt modelId="{C1EC581A-B872-45A6-ADCC-EF337181A00B}" type="pres">
      <dgm:prSet presAssocID="{FA9C4676-7CC7-4735-9386-4F4126899F12}" presName="hierRoot3" presStyleCnt="0"/>
      <dgm:spPr/>
    </dgm:pt>
    <dgm:pt modelId="{045E0FD3-AE8C-4D61-A10C-DABED23A2301}" type="pres">
      <dgm:prSet presAssocID="{FA9C4676-7CC7-4735-9386-4F4126899F12}" presName="composite3" presStyleCnt="0"/>
      <dgm:spPr/>
    </dgm:pt>
    <dgm:pt modelId="{45409640-1BA7-4594-B83A-A8F372AFD43B}" type="pres">
      <dgm:prSet presAssocID="{FA9C4676-7CC7-4735-9386-4F4126899F12}" presName="background3" presStyleLbl="node3" presStyleIdx="1" presStyleCnt="2"/>
      <dgm:spPr/>
    </dgm:pt>
    <dgm:pt modelId="{9D9F2BDA-3AD7-49BE-93A1-F5B179ABC12D}" type="pres">
      <dgm:prSet presAssocID="{FA9C4676-7CC7-4735-9386-4F4126899F12}" presName="text3" presStyleLbl="fgAcc3" presStyleIdx="1" presStyleCnt="2">
        <dgm:presLayoutVars>
          <dgm:chPref val="3"/>
        </dgm:presLayoutVars>
      </dgm:prSet>
      <dgm:spPr/>
      <dgm:t>
        <a:bodyPr/>
        <a:lstStyle/>
        <a:p>
          <a:endParaRPr lang="en-US"/>
        </a:p>
      </dgm:t>
    </dgm:pt>
    <dgm:pt modelId="{F3209D06-3298-4CA2-80D2-6DA329B0C7E1}" type="pres">
      <dgm:prSet presAssocID="{FA9C4676-7CC7-4735-9386-4F4126899F12}" presName="hierChild4" presStyleCnt="0"/>
      <dgm:spPr/>
    </dgm:pt>
    <dgm:pt modelId="{B985C44A-908C-4B6C-8BA8-7822AC3244EE}" type="pres">
      <dgm:prSet presAssocID="{0823FF65-79A4-41F4-8CDB-B7A0CAB93550}" presName="Name10" presStyleLbl="parChTrans1D2" presStyleIdx="1" presStyleCnt="2"/>
      <dgm:spPr/>
      <dgm:t>
        <a:bodyPr/>
        <a:lstStyle/>
        <a:p>
          <a:endParaRPr lang="en-US"/>
        </a:p>
      </dgm:t>
    </dgm:pt>
    <dgm:pt modelId="{F1632EE7-49B0-4E8E-B87B-A29EC605F8B7}" type="pres">
      <dgm:prSet presAssocID="{1401D30C-CC34-4BE5-B1E4-CC957A023B65}" presName="hierRoot2" presStyleCnt="0"/>
      <dgm:spPr/>
    </dgm:pt>
    <dgm:pt modelId="{935B2A9A-4349-49BD-A419-4DF63C3DF70D}" type="pres">
      <dgm:prSet presAssocID="{1401D30C-CC34-4BE5-B1E4-CC957A023B65}" presName="composite2" presStyleCnt="0"/>
      <dgm:spPr/>
    </dgm:pt>
    <dgm:pt modelId="{DB74C275-F182-4C1D-953D-EF98C234E2A8}" type="pres">
      <dgm:prSet presAssocID="{1401D30C-CC34-4BE5-B1E4-CC957A023B65}" presName="background2" presStyleLbl="node2" presStyleIdx="1" presStyleCnt="2"/>
      <dgm:spPr/>
    </dgm:pt>
    <dgm:pt modelId="{6941BC48-FEA7-4142-8874-8EF1352C1275}" type="pres">
      <dgm:prSet presAssocID="{1401D30C-CC34-4BE5-B1E4-CC957A023B65}" presName="text2" presStyleLbl="fgAcc2" presStyleIdx="1" presStyleCnt="2">
        <dgm:presLayoutVars>
          <dgm:chPref val="3"/>
        </dgm:presLayoutVars>
      </dgm:prSet>
      <dgm:spPr/>
      <dgm:t>
        <a:bodyPr/>
        <a:lstStyle/>
        <a:p>
          <a:endParaRPr lang="en-US"/>
        </a:p>
      </dgm:t>
    </dgm:pt>
    <dgm:pt modelId="{C774DE4B-C458-4A68-96B4-48E12A23DFF5}" type="pres">
      <dgm:prSet presAssocID="{1401D30C-CC34-4BE5-B1E4-CC957A023B65}" presName="hierChild3" presStyleCnt="0"/>
      <dgm:spPr/>
    </dgm:pt>
  </dgm:ptLst>
  <dgm:cxnLst>
    <dgm:cxn modelId="{DBC5BDF4-F31F-4432-9A3C-3002430BE196}" type="presOf" srcId="{FD20CCFE-D81F-4812-8D4F-8C889BA16B2C}" destId="{91CA9358-9DA2-4810-9628-A9160F22000E}" srcOrd="0" destOrd="0" presId="urn:microsoft.com/office/officeart/2005/8/layout/hierarchy1"/>
    <dgm:cxn modelId="{277ADDA2-C684-4BF4-958E-DFCD8ED33FA3}" type="presOf" srcId="{D8B788A0-0F3A-411F-AAA8-9F136975975B}" destId="{30DA9F7F-FABE-41EE-A68C-856CBA773DF9}" srcOrd="0" destOrd="0" presId="urn:microsoft.com/office/officeart/2005/8/layout/hierarchy1"/>
    <dgm:cxn modelId="{631D778E-885E-403A-9C40-10001F572039}" srcId="{FD20CCFE-D81F-4812-8D4F-8C889BA16B2C}" destId="{1401D30C-CC34-4BE5-B1E4-CC957A023B65}" srcOrd="1" destOrd="0" parTransId="{0823FF65-79A4-41F4-8CDB-B7A0CAB93550}" sibTransId="{895BE819-2E43-439A-80F4-EB5A0DDC7309}"/>
    <dgm:cxn modelId="{1C284F7D-0588-4C01-B954-7F3D2C4ED089}" srcId="{6DBA651F-96B5-44B5-BBB2-95D371C94449}" destId="{FD20CCFE-D81F-4812-8D4F-8C889BA16B2C}" srcOrd="0" destOrd="0" parTransId="{147E5285-AE45-416E-B68B-2E2833C0A1A0}" sibTransId="{D67CFA93-CA6B-4C1D-9BA2-279FDBC7810B}"/>
    <dgm:cxn modelId="{55F83FE6-3C93-41BD-BC71-FD4A8D52AE34}" srcId="{AFC69A60-FB8F-43D5-B0CD-B39AC1B56A1A}" destId="{FA9C4676-7CC7-4735-9386-4F4126899F12}" srcOrd="1" destOrd="0" parTransId="{AF66FDDF-2FDE-4D04-B660-246D550BB541}" sibTransId="{827353BE-7068-4CD5-BDEE-3B523215EE67}"/>
    <dgm:cxn modelId="{9B65AF69-74DC-46D5-A1A4-CE6813ED7969}" srcId="{FD20CCFE-D81F-4812-8D4F-8C889BA16B2C}" destId="{AFC69A60-FB8F-43D5-B0CD-B39AC1B56A1A}" srcOrd="0" destOrd="0" parTransId="{51470B2A-2EEC-4D50-B699-22B7724F910F}" sibTransId="{32830BBA-7686-4E46-A7F5-0E460F728389}"/>
    <dgm:cxn modelId="{9D8D4F5D-33D7-4F04-97EF-E4E381A856FC}" type="presOf" srcId="{0823FF65-79A4-41F4-8CDB-B7A0CAB93550}" destId="{B985C44A-908C-4B6C-8BA8-7822AC3244EE}" srcOrd="0" destOrd="0" presId="urn:microsoft.com/office/officeart/2005/8/layout/hierarchy1"/>
    <dgm:cxn modelId="{411C8261-A597-4F16-BAC5-1925FA7FE66F}" type="presOf" srcId="{AFC69A60-FB8F-43D5-B0CD-B39AC1B56A1A}" destId="{35C00924-3ACD-4426-8AD9-2B40646E2C39}" srcOrd="0" destOrd="0" presId="urn:microsoft.com/office/officeart/2005/8/layout/hierarchy1"/>
    <dgm:cxn modelId="{114C65A0-9BE0-4EB6-9956-FE7CE5A42D7B}" type="presOf" srcId="{1401D30C-CC34-4BE5-B1E4-CC957A023B65}" destId="{6941BC48-FEA7-4142-8874-8EF1352C1275}" srcOrd="0" destOrd="0" presId="urn:microsoft.com/office/officeart/2005/8/layout/hierarchy1"/>
    <dgm:cxn modelId="{F072AEE9-3CF2-4278-9541-ACAEFBA866C7}" type="presOf" srcId="{6DBA651F-96B5-44B5-BBB2-95D371C94449}" destId="{2504EEEA-D89D-4EF9-8375-94DC19B5D67E}" srcOrd="0" destOrd="0" presId="urn:microsoft.com/office/officeart/2005/8/layout/hierarchy1"/>
    <dgm:cxn modelId="{E2DC51BD-420A-40ED-8BC0-E484F7C44276}" type="presOf" srcId="{51470B2A-2EEC-4D50-B699-22B7724F910F}" destId="{C193B31D-8173-4B56-ABDE-B8CBD092D99B}" srcOrd="0" destOrd="0" presId="urn:microsoft.com/office/officeart/2005/8/layout/hierarchy1"/>
    <dgm:cxn modelId="{FB911A3E-F449-4BA1-A501-A0754EEDC134}" type="presOf" srcId="{FA9C4676-7CC7-4735-9386-4F4126899F12}" destId="{9D9F2BDA-3AD7-49BE-93A1-F5B179ABC12D}" srcOrd="0" destOrd="0" presId="urn:microsoft.com/office/officeart/2005/8/layout/hierarchy1"/>
    <dgm:cxn modelId="{AF7424E0-4700-44C5-8FF6-1D55E6B44850}" type="presOf" srcId="{3BEBA556-C633-4C6A-998A-7B1C97519FE7}" destId="{176CF225-7003-49DE-B695-096645126055}" srcOrd="0" destOrd="0" presId="urn:microsoft.com/office/officeart/2005/8/layout/hierarchy1"/>
    <dgm:cxn modelId="{293F205E-38F8-4C4D-AF86-98B7D08638BD}" type="presOf" srcId="{AF66FDDF-2FDE-4D04-B660-246D550BB541}" destId="{4A718165-1834-4FA0-83FA-4BA83EED8FC5}" srcOrd="0" destOrd="0" presId="urn:microsoft.com/office/officeart/2005/8/layout/hierarchy1"/>
    <dgm:cxn modelId="{52256C44-86C6-4216-9E15-3BBBBB45CE2A}" srcId="{AFC69A60-FB8F-43D5-B0CD-B39AC1B56A1A}" destId="{3BEBA556-C633-4C6A-998A-7B1C97519FE7}" srcOrd="0" destOrd="0" parTransId="{D8B788A0-0F3A-411F-AAA8-9F136975975B}" sibTransId="{B0A256E0-E138-41A3-8CD5-67CDF1ADD5A7}"/>
    <dgm:cxn modelId="{F5AF23FD-4D86-48C7-B127-C3E4F525C895}" type="presParOf" srcId="{2504EEEA-D89D-4EF9-8375-94DC19B5D67E}" destId="{D2485E8D-272E-4432-8EA6-441F9A693D23}" srcOrd="0" destOrd="0" presId="urn:microsoft.com/office/officeart/2005/8/layout/hierarchy1"/>
    <dgm:cxn modelId="{74A2EB13-0AA4-47C0-8E5E-6D2B6C301EC6}" type="presParOf" srcId="{D2485E8D-272E-4432-8EA6-441F9A693D23}" destId="{41987D0C-7F7D-4104-90E9-231F5FF6BF57}" srcOrd="0" destOrd="0" presId="urn:microsoft.com/office/officeart/2005/8/layout/hierarchy1"/>
    <dgm:cxn modelId="{E5564843-7E94-427F-AEBB-8979A45BFAB6}" type="presParOf" srcId="{41987D0C-7F7D-4104-90E9-231F5FF6BF57}" destId="{7E84B0D4-AEB6-463E-9065-B52086DCDA5F}" srcOrd="0" destOrd="0" presId="urn:microsoft.com/office/officeart/2005/8/layout/hierarchy1"/>
    <dgm:cxn modelId="{01797181-E90D-4E3A-9BD0-46B5C26EC2AC}" type="presParOf" srcId="{41987D0C-7F7D-4104-90E9-231F5FF6BF57}" destId="{91CA9358-9DA2-4810-9628-A9160F22000E}" srcOrd="1" destOrd="0" presId="urn:microsoft.com/office/officeart/2005/8/layout/hierarchy1"/>
    <dgm:cxn modelId="{649F4225-466B-4AE0-B2E0-06D0CA72C545}" type="presParOf" srcId="{D2485E8D-272E-4432-8EA6-441F9A693D23}" destId="{041C0FE0-66BB-4C3C-BA43-0755D5C53C1A}" srcOrd="1" destOrd="0" presId="urn:microsoft.com/office/officeart/2005/8/layout/hierarchy1"/>
    <dgm:cxn modelId="{917985B8-76F4-4011-B468-4C56AEC3E83F}" type="presParOf" srcId="{041C0FE0-66BB-4C3C-BA43-0755D5C53C1A}" destId="{C193B31D-8173-4B56-ABDE-B8CBD092D99B}" srcOrd="0" destOrd="0" presId="urn:microsoft.com/office/officeart/2005/8/layout/hierarchy1"/>
    <dgm:cxn modelId="{CD98EBF0-0022-4159-89AD-02BC54F53C4B}" type="presParOf" srcId="{041C0FE0-66BB-4C3C-BA43-0755D5C53C1A}" destId="{988BD18E-2423-4210-AD03-5EE095484623}" srcOrd="1" destOrd="0" presId="urn:microsoft.com/office/officeart/2005/8/layout/hierarchy1"/>
    <dgm:cxn modelId="{B1E9E78B-CBF6-4606-8B39-2528B42D8094}" type="presParOf" srcId="{988BD18E-2423-4210-AD03-5EE095484623}" destId="{05681876-ADFA-4EE5-B066-8317AD30B8A6}" srcOrd="0" destOrd="0" presId="urn:microsoft.com/office/officeart/2005/8/layout/hierarchy1"/>
    <dgm:cxn modelId="{171276C4-1ADA-4DB9-86D5-46144615FBB4}" type="presParOf" srcId="{05681876-ADFA-4EE5-B066-8317AD30B8A6}" destId="{A51A3CDC-7213-4BB2-B974-BF94637A408E}" srcOrd="0" destOrd="0" presId="urn:microsoft.com/office/officeart/2005/8/layout/hierarchy1"/>
    <dgm:cxn modelId="{6944D4B5-4AA4-4FEB-A615-0DB1C45E03A8}" type="presParOf" srcId="{05681876-ADFA-4EE5-B066-8317AD30B8A6}" destId="{35C00924-3ACD-4426-8AD9-2B40646E2C39}" srcOrd="1" destOrd="0" presId="urn:microsoft.com/office/officeart/2005/8/layout/hierarchy1"/>
    <dgm:cxn modelId="{993B48F2-2765-49D8-81E0-CCA5FBBDBE8E}" type="presParOf" srcId="{988BD18E-2423-4210-AD03-5EE095484623}" destId="{C3C2BA8A-4338-4A77-B53C-AA1575D28569}" srcOrd="1" destOrd="0" presId="urn:microsoft.com/office/officeart/2005/8/layout/hierarchy1"/>
    <dgm:cxn modelId="{EDD0E857-31E0-4358-9848-E29A12B43F3B}" type="presParOf" srcId="{C3C2BA8A-4338-4A77-B53C-AA1575D28569}" destId="{30DA9F7F-FABE-41EE-A68C-856CBA773DF9}" srcOrd="0" destOrd="0" presId="urn:microsoft.com/office/officeart/2005/8/layout/hierarchy1"/>
    <dgm:cxn modelId="{87FE39A7-F58C-416A-A43B-F9E70C67ED5B}" type="presParOf" srcId="{C3C2BA8A-4338-4A77-B53C-AA1575D28569}" destId="{59056981-D71D-4060-8F2A-0D4A1CE88C8A}" srcOrd="1" destOrd="0" presId="urn:microsoft.com/office/officeart/2005/8/layout/hierarchy1"/>
    <dgm:cxn modelId="{429725FD-B9AD-4F8B-B458-F66BFC56A86D}" type="presParOf" srcId="{59056981-D71D-4060-8F2A-0D4A1CE88C8A}" destId="{F2A225D1-3C6F-4177-8A5C-4BDA82BB578E}" srcOrd="0" destOrd="0" presId="urn:microsoft.com/office/officeart/2005/8/layout/hierarchy1"/>
    <dgm:cxn modelId="{DC1A011A-0DCE-43B1-9C47-61CF1C4C84AA}" type="presParOf" srcId="{F2A225D1-3C6F-4177-8A5C-4BDA82BB578E}" destId="{9469AA81-EDE4-4E6A-BAE3-2C867734F9E1}" srcOrd="0" destOrd="0" presId="urn:microsoft.com/office/officeart/2005/8/layout/hierarchy1"/>
    <dgm:cxn modelId="{BA92F048-8261-49B6-858F-3F5FF7E78AEC}" type="presParOf" srcId="{F2A225D1-3C6F-4177-8A5C-4BDA82BB578E}" destId="{176CF225-7003-49DE-B695-096645126055}" srcOrd="1" destOrd="0" presId="urn:microsoft.com/office/officeart/2005/8/layout/hierarchy1"/>
    <dgm:cxn modelId="{0B6CFD00-00F0-44F7-B1AC-715939FF29DE}" type="presParOf" srcId="{59056981-D71D-4060-8F2A-0D4A1CE88C8A}" destId="{849E1A14-D7C8-46AA-9AC1-746EF84D7751}" srcOrd="1" destOrd="0" presId="urn:microsoft.com/office/officeart/2005/8/layout/hierarchy1"/>
    <dgm:cxn modelId="{F038DB0A-03B4-4FCE-9B11-CAEFB255DF9B}" type="presParOf" srcId="{C3C2BA8A-4338-4A77-B53C-AA1575D28569}" destId="{4A718165-1834-4FA0-83FA-4BA83EED8FC5}" srcOrd="2" destOrd="0" presId="urn:microsoft.com/office/officeart/2005/8/layout/hierarchy1"/>
    <dgm:cxn modelId="{67A2206F-F432-47C7-83D9-BEF5E6886BD3}" type="presParOf" srcId="{C3C2BA8A-4338-4A77-B53C-AA1575D28569}" destId="{C1EC581A-B872-45A6-ADCC-EF337181A00B}" srcOrd="3" destOrd="0" presId="urn:microsoft.com/office/officeart/2005/8/layout/hierarchy1"/>
    <dgm:cxn modelId="{6A7FB0F0-A08F-4784-9701-65496E5C0CD8}" type="presParOf" srcId="{C1EC581A-B872-45A6-ADCC-EF337181A00B}" destId="{045E0FD3-AE8C-4D61-A10C-DABED23A2301}" srcOrd="0" destOrd="0" presId="urn:microsoft.com/office/officeart/2005/8/layout/hierarchy1"/>
    <dgm:cxn modelId="{CECB9608-90C7-47F9-BA52-9DEE51A8C1DB}" type="presParOf" srcId="{045E0FD3-AE8C-4D61-A10C-DABED23A2301}" destId="{45409640-1BA7-4594-B83A-A8F372AFD43B}" srcOrd="0" destOrd="0" presId="urn:microsoft.com/office/officeart/2005/8/layout/hierarchy1"/>
    <dgm:cxn modelId="{021462F0-BA22-4493-993F-F8D701C4DC36}" type="presParOf" srcId="{045E0FD3-AE8C-4D61-A10C-DABED23A2301}" destId="{9D9F2BDA-3AD7-49BE-93A1-F5B179ABC12D}" srcOrd="1" destOrd="0" presId="urn:microsoft.com/office/officeart/2005/8/layout/hierarchy1"/>
    <dgm:cxn modelId="{45B44A87-D6D5-4C40-8417-093C5F3AFD84}" type="presParOf" srcId="{C1EC581A-B872-45A6-ADCC-EF337181A00B}" destId="{F3209D06-3298-4CA2-80D2-6DA329B0C7E1}" srcOrd="1" destOrd="0" presId="urn:microsoft.com/office/officeart/2005/8/layout/hierarchy1"/>
    <dgm:cxn modelId="{6AFE0566-F38E-4B32-85F0-390CB0825812}" type="presParOf" srcId="{041C0FE0-66BB-4C3C-BA43-0755D5C53C1A}" destId="{B985C44A-908C-4B6C-8BA8-7822AC3244EE}" srcOrd="2" destOrd="0" presId="urn:microsoft.com/office/officeart/2005/8/layout/hierarchy1"/>
    <dgm:cxn modelId="{2333EF1E-FE71-4056-B0A1-3D15AA51906D}" type="presParOf" srcId="{041C0FE0-66BB-4C3C-BA43-0755D5C53C1A}" destId="{F1632EE7-49B0-4E8E-B87B-A29EC605F8B7}" srcOrd="3" destOrd="0" presId="urn:microsoft.com/office/officeart/2005/8/layout/hierarchy1"/>
    <dgm:cxn modelId="{392F1FA7-0AF2-4069-AF6A-D531B5307392}" type="presParOf" srcId="{F1632EE7-49B0-4E8E-B87B-A29EC605F8B7}" destId="{935B2A9A-4349-49BD-A419-4DF63C3DF70D}" srcOrd="0" destOrd="0" presId="urn:microsoft.com/office/officeart/2005/8/layout/hierarchy1"/>
    <dgm:cxn modelId="{56649E1B-51D8-41EA-BF69-0EBBE99FCB0D}" type="presParOf" srcId="{935B2A9A-4349-49BD-A419-4DF63C3DF70D}" destId="{DB74C275-F182-4C1D-953D-EF98C234E2A8}" srcOrd="0" destOrd="0" presId="urn:microsoft.com/office/officeart/2005/8/layout/hierarchy1"/>
    <dgm:cxn modelId="{D86648BB-1F78-4C1F-A942-A156612F0482}" type="presParOf" srcId="{935B2A9A-4349-49BD-A419-4DF63C3DF70D}" destId="{6941BC48-FEA7-4142-8874-8EF1352C1275}" srcOrd="1" destOrd="0" presId="urn:microsoft.com/office/officeart/2005/8/layout/hierarchy1"/>
    <dgm:cxn modelId="{D61E3940-0601-4122-B914-8CEB02F8157F}" type="presParOf" srcId="{F1632EE7-49B0-4E8E-B87B-A29EC605F8B7}" destId="{C774DE4B-C458-4A68-96B4-48E12A23DFF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9C690B-860E-423F-8B12-C09763E6DF51}"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8D70D801-49E0-40DE-8D51-4DCA352A334D}">
      <dgm:prSet phldrT="[Text]"/>
      <dgm:spPr/>
      <dgm:t>
        <a:bodyPr/>
        <a:lstStyle/>
        <a:p>
          <a:r>
            <a:rPr lang="fa-IR" dirty="0" smtClean="0">
              <a:cs typeface="B Zar" panose="00000400000000000000" pitchFamily="2" charset="-78"/>
            </a:rPr>
            <a:t>مبتنی بر قضاوت</a:t>
          </a:r>
          <a:endParaRPr lang="en-US" dirty="0">
            <a:cs typeface="B Zar" panose="00000400000000000000" pitchFamily="2" charset="-78"/>
          </a:endParaRPr>
        </a:p>
      </dgm:t>
    </dgm:pt>
    <dgm:pt modelId="{D3E8D8E9-2080-45CF-BA74-71CAC91C2910}" type="parTrans" cxnId="{062C16D3-A919-4753-8F1D-47199F3BC88F}">
      <dgm:prSet/>
      <dgm:spPr/>
      <dgm:t>
        <a:bodyPr/>
        <a:lstStyle/>
        <a:p>
          <a:endParaRPr lang="en-US"/>
        </a:p>
      </dgm:t>
    </dgm:pt>
    <dgm:pt modelId="{97D95341-A67B-49F2-9527-BCF8C6E5ACC1}" type="sibTrans" cxnId="{062C16D3-A919-4753-8F1D-47199F3BC88F}">
      <dgm:prSet/>
      <dgm:spPr/>
      <dgm:t>
        <a:bodyPr/>
        <a:lstStyle/>
        <a:p>
          <a:endParaRPr lang="en-US"/>
        </a:p>
      </dgm:t>
    </dgm:pt>
    <dgm:pt modelId="{EA93BCE3-A63F-4688-97AC-79FA166F7CF6}">
      <dgm:prSet phldrT="[Text]"/>
      <dgm:spPr/>
      <dgm:t>
        <a:bodyPr/>
        <a:lstStyle/>
        <a:p>
          <a:pPr rtl="1"/>
          <a:r>
            <a:rPr lang="fa-IR" dirty="0" smtClean="0">
              <a:cs typeface="B Zar" panose="00000400000000000000" pitchFamily="2" charset="-78"/>
            </a:rPr>
            <a:t>صوری</a:t>
          </a:r>
          <a:endParaRPr lang="en-US" dirty="0">
            <a:cs typeface="B Zar" panose="00000400000000000000" pitchFamily="2" charset="-78"/>
          </a:endParaRPr>
        </a:p>
      </dgm:t>
    </dgm:pt>
    <dgm:pt modelId="{7B90CED2-791B-40E1-A4C4-36D69188E869}" type="parTrans" cxnId="{9FD08314-55A5-4CE6-979B-BD5850CBAA59}">
      <dgm:prSet/>
      <dgm:spPr/>
      <dgm:t>
        <a:bodyPr/>
        <a:lstStyle/>
        <a:p>
          <a:endParaRPr lang="en-US"/>
        </a:p>
      </dgm:t>
    </dgm:pt>
    <dgm:pt modelId="{B5675A2D-559C-4FB1-88F6-7E5907BC6E74}" type="sibTrans" cxnId="{9FD08314-55A5-4CE6-979B-BD5850CBAA59}">
      <dgm:prSet/>
      <dgm:spPr/>
      <dgm:t>
        <a:bodyPr/>
        <a:lstStyle/>
        <a:p>
          <a:endParaRPr lang="en-US"/>
        </a:p>
      </dgm:t>
    </dgm:pt>
    <dgm:pt modelId="{38BC03D2-6344-4D1F-B316-AE8EC2136152}">
      <dgm:prSet phldrT="[Text]"/>
      <dgm:spPr/>
      <dgm:t>
        <a:bodyPr/>
        <a:lstStyle/>
        <a:p>
          <a:r>
            <a:rPr lang="fa-IR" dirty="0" smtClean="0">
              <a:cs typeface="B Zar" panose="00000400000000000000" pitchFamily="2" charset="-78"/>
            </a:rPr>
            <a:t>مبتنی بر روش های آماری</a:t>
          </a:r>
          <a:endParaRPr lang="en-US" dirty="0">
            <a:cs typeface="B Zar" panose="00000400000000000000" pitchFamily="2" charset="-78"/>
          </a:endParaRPr>
        </a:p>
      </dgm:t>
    </dgm:pt>
    <dgm:pt modelId="{73C48CC6-4453-4FFC-BDF9-9552B296F9E0}" type="parTrans" cxnId="{B8CF2CFE-9566-4B2D-AF66-49247FDD65CA}">
      <dgm:prSet/>
      <dgm:spPr/>
      <dgm:t>
        <a:bodyPr/>
        <a:lstStyle/>
        <a:p>
          <a:endParaRPr lang="en-US"/>
        </a:p>
      </dgm:t>
    </dgm:pt>
    <dgm:pt modelId="{52AEF8FD-0E4C-46CE-9F1A-C570BDC09DE2}" type="sibTrans" cxnId="{B8CF2CFE-9566-4B2D-AF66-49247FDD65CA}">
      <dgm:prSet/>
      <dgm:spPr/>
      <dgm:t>
        <a:bodyPr/>
        <a:lstStyle/>
        <a:p>
          <a:endParaRPr lang="en-US"/>
        </a:p>
      </dgm:t>
    </dgm:pt>
    <dgm:pt modelId="{735006CF-33E5-49B1-87BF-1E288E261D8D}">
      <dgm:prSet phldrT="[Text]" custT="1"/>
      <dgm:spPr/>
      <dgm:t>
        <a:bodyPr/>
        <a:lstStyle/>
        <a:p>
          <a:pPr rtl="1"/>
          <a:r>
            <a:rPr lang="fa-IR" sz="1800" b="1" dirty="0" smtClean="0">
              <a:cs typeface="B Zar" panose="00000400000000000000" pitchFamily="2" charset="-78"/>
            </a:rPr>
            <a:t>ملاک</a:t>
          </a:r>
          <a:endParaRPr lang="en-US" sz="1800" b="1" dirty="0">
            <a:cs typeface="B Zar" panose="00000400000000000000" pitchFamily="2" charset="-78"/>
          </a:endParaRPr>
        </a:p>
      </dgm:t>
    </dgm:pt>
    <dgm:pt modelId="{A57F168D-8DFC-4C25-97E5-BA9A2142EA14}" type="parTrans" cxnId="{A8DB7323-4E31-4552-B64B-7D6579369D38}">
      <dgm:prSet/>
      <dgm:spPr/>
      <dgm:t>
        <a:bodyPr/>
        <a:lstStyle/>
        <a:p>
          <a:endParaRPr lang="en-US"/>
        </a:p>
      </dgm:t>
    </dgm:pt>
    <dgm:pt modelId="{35DD8AB4-74B2-43E9-A1DD-6836B1B44A55}" type="sibTrans" cxnId="{A8DB7323-4E31-4552-B64B-7D6579369D38}">
      <dgm:prSet/>
      <dgm:spPr/>
      <dgm:t>
        <a:bodyPr/>
        <a:lstStyle/>
        <a:p>
          <a:endParaRPr lang="en-US"/>
        </a:p>
      </dgm:t>
    </dgm:pt>
    <dgm:pt modelId="{1F8EFC31-A98C-4DBF-85EC-7B5946369791}">
      <dgm:prSet phldrT="[Text]"/>
      <dgm:spPr/>
      <dgm:t>
        <a:bodyPr/>
        <a:lstStyle/>
        <a:p>
          <a:pPr rtl="1"/>
          <a:r>
            <a:rPr lang="fa-IR" dirty="0" smtClean="0">
              <a:cs typeface="B Zar" panose="00000400000000000000" pitchFamily="2" charset="-78"/>
            </a:rPr>
            <a:t>محتوی</a:t>
          </a:r>
          <a:endParaRPr lang="en-US" dirty="0">
            <a:cs typeface="B Zar" panose="00000400000000000000" pitchFamily="2" charset="-78"/>
          </a:endParaRPr>
        </a:p>
      </dgm:t>
    </dgm:pt>
    <dgm:pt modelId="{30481B84-4E9C-4B52-B49C-DD8A09288EC6}" type="parTrans" cxnId="{1DC3C069-FE3B-4ADE-848C-530A7047BC92}">
      <dgm:prSet/>
      <dgm:spPr/>
      <dgm:t>
        <a:bodyPr/>
        <a:lstStyle/>
        <a:p>
          <a:endParaRPr lang="en-US"/>
        </a:p>
      </dgm:t>
    </dgm:pt>
    <dgm:pt modelId="{5051D498-8844-4EF6-BB55-6480BE497658}" type="sibTrans" cxnId="{1DC3C069-FE3B-4ADE-848C-530A7047BC92}">
      <dgm:prSet/>
      <dgm:spPr/>
      <dgm:t>
        <a:bodyPr/>
        <a:lstStyle/>
        <a:p>
          <a:endParaRPr lang="en-US"/>
        </a:p>
      </dgm:t>
    </dgm:pt>
    <dgm:pt modelId="{1ADA4078-8294-47CD-9BDC-2871D6829AAD}">
      <dgm:prSet phldrT="[Text]"/>
      <dgm:spPr/>
      <dgm:t>
        <a:bodyPr/>
        <a:lstStyle/>
        <a:p>
          <a:pPr rtl="1"/>
          <a:r>
            <a:rPr lang="fa-IR" dirty="0" smtClean="0">
              <a:cs typeface="B Zar" panose="00000400000000000000" pitchFamily="2" charset="-78"/>
            </a:rPr>
            <a:t>توافقی</a:t>
          </a:r>
          <a:endParaRPr lang="en-US" dirty="0">
            <a:cs typeface="B Zar" panose="00000400000000000000" pitchFamily="2" charset="-78"/>
          </a:endParaRPr>
        </a:p>
      </dgm:t>
    </dgm:pt>
    <dgm:pt modelId="{9B05EE05-E83A-428D-BAB2-DA885E0BF393}" type="parTrans" cxnId="{6F2010F8-40DC-4242-8D82-6C6B1F190F32}">
      <dgm:prSet/>
      <dgm:spPr/>
      <dgm:t>
        <a:bodyPr/>
        <a:lstStyle/>
        <a:p>
          <a:endParaRPr lang="en-US"/>
        </a:p>
      </dgm:t>
    </dgm:pt>
    <dgm:pt modelId="{4BAF3111-5159-4D31-A39B-4AD4DA6C6115}" type="sibTrans" cxnId="{6F2010F8-40DC-4242-8D82-6C6B1F190F32}">
      <dgm:prSet/>
      <dgm:spPr/>
      <dgm:t>
        <a:bodyPr/>
        <a:lstStyle/>
        <a:p>
          <a:endParaRPr lang="en-US"/>
        </a:p>
      </dgm:t>
    </dgm:pt>
    <dgm:pt modelId="{7D79EEBB-C0E4-49A9-9EDB-53A7977F31D3}">
      <dgm:prSet phldrT="[Text]" custT="1"/>
      <dgm:spPr/>
      <dgm:t>
        <a:bodyPr/>
        <a:lstStyle/>
        <a:p>
          <a:pPr rtl="1"/>
          <a:r>
            <a:rPr lang="fa-IR" sz="1800" b="1" dirty="0" smtClean="0">
              <a:cs typeface="B Zar" panose="00000400000000000000" pitchFamily="2" charset="-78"/>
            </a:rPr>
            <a:t>واگرا و همگرا</a:t>
          </a:r>
          <a:endParaRPr lang="en-US" sz="1800" b="1" dirty="0">
            <a:cs typeface="B Zar" panose="00000400000000000000" pitchFamily="2" charset="-78"/>
          </a:endParaRPr>
        </a:p>
      </dgm:t>
    </dgm:pt>
    <dgm:pt modelId="{C3569907-2BBF-4CDA-BF99-13AA5BD57C49}" type="parTrans" cxnId="{95E24787-A56D-4534-99FF-D5803ACAD4DE}">
      <dgm:prSet/>
      <dgm:spPr/>
      <dgm:t>
        <a:bodyPr/>
        <a:lstStyle/>
        <a:p>
          <a:endParaRPr lang="en-US"/>
        </a:p>
      </dgm:t>
    </dgm:pt>
    <dgm:pt modelId="{3CDC2201-EDC6-422D-BCB7-0980D53222CD}" type="sibTrans" cxnId="{95E24787-A56D-4534-99FF-D5803ACAD4DE}">
      <dgm:prSet/>
      <dgm:spPr/>
      <dgm:t>
        <a:bodyPr/>
        <a:lstStyle/>
        <a:p>
          <a:endParaRPr lang="en-US"/>
        </a:p>
      </dgm:t>
    </dgm:pt>
    <dgm:pt modelId="{56063111-6FA8-4FB3-B535-E3E958A66A62}">
      <dgm:prSet phldrT="[Text]" custT="1"/>
      <dgm:spPr/>
      <dgm:t>
        <a:bodyPr/>
        <a:lstStyle/>
        <a:p>
          <a:pPr rtl="1"/>
          <a:r>
            <a:rPr lang="fa-IR" sz="1800" b="1" dirty="0" smtClean="0">
              <a:cs typeface="B Zar" panose="00000400000000000000" pitchFamily="2" charset="-78"/>
            </a:rPr>
            <a:t>سازه</a:t>
          </a:r>
          <a:endParaRPr lang="en-US" sz="1800" b="1" dirty="0">
            <a:cs typeface="B Zar" panose="00000400000000000000" pitchFamily="2" charset="-78"/>
          </a:endParaRPr>
        </a:p>
      </dgm:t>
    </dgm:pt>
    <dgm:pt modelId="{79BC70A6-782B-43E6-9338-AAD6093E7D46}" type="parTrans" cxnId="{973F2F2E-9A8D-434A-964D-6C9D6C12EDB6}">
      <dgm:prSet/>
      <dgm:spPr/>
      <dgm:t>
        <a:bodyPr/>
        <a:lstStyle/>
        <a:p>
          <a:endParaRPr lang="en-US"/>
        </a:p>
      </dgm:t>
    </dgm:pt>
    <dgm:pt modelId="{618E7DAE-CF7D-4224-BE9E-1DBCD3F89C93}" type="sibTrans" cxnId="{973F2F2E-9A8D-434A-964D-6C9D6C12EDB6}">
      <dgm:prSet/>
      <dgm:spPr/>
      <dgm:t>
        <a:bodyPr/>
        <a:lstStyle/>
        <a:p>
          <a:endParaRPr lang="en-US"/>
        </a:p>
      </dgm:t>
    </dgm:pt>
    <dgm:pt modelId="{10FA776C-FF87-4E2E-A583-7A2F4B543748}">
      <dgm:prSet phldrT="[Text]" custT="1"/>
      <dgm:spPr/>
      <dgm:t>
        <a:bodyPr/>
        <a:lstStyle/>
        <a:p>
          <a:pPr rtl="1"/>
          <a:r>
            <a:rPr lang="fa-IR" sz="1800" b="1" dirty="0" smtClean="0">
              <a:cs typeface="B Zar" panose="00000400000000000000" pitchFamily="2" charset="-78"/>
            </a:rPr>
            <a:t>پیش بین</a:t>
          </a:r>
          <a:endParaRPr lang="en-US" sz="1800" b="1" dirty="0">
            <a:cs typeface="B Zar" panose="00000400000000000000" pitchFamily="2" charset="-78"/>
          </a:endParaRPr>
        </a:p>
      </dgm:t>
    </dgm:pt>
    <dgm:pt modelId="{FC820FE7-8522-41D5-A398-0F7BEB373841}" type="parTrans" cxnId="{D489F558-2A19-4A89-8FD2-AFFB954A4EDB}">
      <dgm:prSet/>
      <dgm:spPr/>
      <dgm:t>
        <a:bodyPr/>
        <a:lstStyle/>
        <a:p>
          <a:endParaRPr lang="en-US"/>
        </a:p>
      </dgm:t>
    </dgm:pt>
    <dgm:pt modelId="{F851718F-86AD-4A38-BCDE-A273968C93A9}" type="sibTrans" cxnId="{D489F558-2A19-4A89-8FD2-AFFB954A4EDB}">
      <dgm:prSet/>
      <dgm:spPr/>
      <dgm:t>
        <a:bodyPr/>
        <a:lstStyle/>
        <a:p>
          <a:endParaRPr lang="en-US"/>
        </a:p>
      </dgm:t>
    </dgm:pt>
    <dgm:pt modelId="{8F16920D-37ED-4DC2-BE25-0DF9E14479D1}">
      <dgm:prSet phldrT="[Text]" custT="1"/>
      <dgm:spPr/>
      <dgm:t>
        <a:bodyPr/>
        <a:lstStyle/>
        <a:p>
          <a:pPr rtl="1"/>
          <a:r>
            <a:rPr lang="fa-IR" sz="1800" b="1" dirty="0" smtClean="0">
              <a:cs typeface="B Zar" panose="00000400000000000000" pitchFamily="2" charset="-78"/>
            </a:rPr>
            <a:t>پاسخگویی</a:t>
          </a:r>
          <a:endParaRPr lang="en-US" sz="1800" b="1" dirty="0">
            <a:cs typeface="B Zar" panose="00000400000000000000" pitchFamily="2" charset="-78"/>
          </a:endParaRPr>
        </a:p>
      </dgm:t>
    </dgm:pt>
    <dgm:pt modelId="{124D8C58-4065-45B9-A00B-0B9C6E573164}" type="parTrans" cxnId="{F68D5EA9-F4B7-4956-9998-F1925050A6FD}">
      <dgm:prSet/>
      <dgm:spPr/>
      <dgm:t>
        <a:bodyPr/>
        <a:lstStyle/>
        <a:p>
          <a:endParaRPr lang="en-US"/>
        </a:p>
      </dgm:t>
    </dgm:pt>
    <dgm:pt modelId="{CFC5A61F-85D2-4F83-983D-A6250164AC3C}" type="sibTrans" cxnId="{F68D5EA9-F4B7-4956-9998-F1925050A6FD}">
      <dgm:prSet/>
      <dgm:spPr/>
      <dgm:t>
        <a:bodyPr/>
        <a:lstStyle/>
        <a:p>
          <a:endParaRPr lang="en-US"/>
        </a:p>
      </dgm:t>
    </dgm:pt>
    <dgm:pt modelId="{E3E4D678-1356-4954-A7FC-7098FE91D3FC}" type="pres">
      <dgm:prSet presAssocID="{619C690B-860E-423F-8B12-C09763E6DF51}" presName="diagram" presStyleCnt="0">
        <dgm:presLayoutVars>
          <dgm:chPref val="1"/>
          <dgm:dir/>
          <dgm:animOne val="branch"/>
          <dgm:animLvl val="lvl"/>
          <dgm:resizeHandles/>
        </dgm:presLayoutVars>
      </dgm:prSet>
      <dgm:spPr/>
      <dgm:t>
        <a:bodyPr/>
        <a:lstStyle/>
        <a:p>
          <a:endParaRPr lang="en-US"/>
        </a:p>
      </dgm:t>
    </dgm:pt>
    <dgm:pt modelId="{27F08E15-EE14-4271-8426-F73C3457AE99}" type="pres">
      <dgm:prSet presAssocID="{8D70D801-49E0-40DE-8D51-4DCA352A334D}" presName="root" presStyleCnt="0"/>
      <dgm:spPr/>
    </dgm:pt>
    <dgm:pt modelId="{17B2A145-2A28-4386-AB73-C5D584B6FC6A}" type="pres">
      <dgm:prSet presAssocID="{8D70D801-49E0-40DE-8D51-4DCA352A334D}" presName="rootComposite" presStyleCnt="0"/>
      <dgm:spPr/>
    </dgm:pt>
    <dgm:pt modelId="{EDC9FC97-D53B-40BF-A50D-6E2E3734DAA5}" type="pres">
      <dgm:prSet presAssocID="{8D70D801-49E0-40DE-8D51-4DCA352A334D}" presName="rootText" presStyleLbl="node1" presStyleIdx="0" presStyleCnt="2"/>
      <dgm:spPr/>
      <dgm:t>
        <a:bodyPr/>
        <a:lstStyle/>
        <a:p>
          <a:endParaRPr lang="en-US"/>
        </a:p>
      </dgm:t>
    </dgm:pt>
    <dgm:pt modelId="{F210A856-98AC-4C2B-BA1E-23874830C336}" type="pres">
      <dgm:prSet presAssocID="{8D70D801-49E0-40DE-8D51-4DCA352A334D}" presName="rootConnector" presStyleLbl="node1" presStyleIdx="0" presStyleCnt="2"/>
      <dgm:spPr/>
      <dgm:t>
        <a:bodyPr/>
        <a:lstStyle/>
        <a:p>
          <a:endParaRPr lang="en-US"/>
        </a:p>
      </dgm:t>
    </dgm:pt>
    <dgm:pt modelId="{535D5424-D197-48B2-92F0-512A9863C158}" type="pres">
      <dgm:prSet presAssocID="{8D70D801-49E0-40DE-8D51-4DCA352A334D}" presName="childShape" presStyleCnt="0"/>
      <dgm:spPr/>
    </dgm:pt>
    <dgm:pt modelId="{03653150-A5EF-4590-A3D6-210AED09E051}" type="pres">
      <dgm:prSet presAssocID="{7B90CED2-791B-40E1-A4C4-36D69188E869}" presName="Name13" presStyleLbl="parChTrans1D2" presStyleIdx="0" presStyleCnt="8"/>
      <dgm:spPr/>
      <dgm:t>
        <a:bodyPr/>
        <a:lstStyle/>
        <a:p>
          <a:endParaRPr lang="en-US"/>
        </a:p>
      </dgm:t>
    </dgm:pt>
    <dgm:pt modelId="{A9D29CD6-F03A-46B9-8B73-99FD621839BE}" type="pres">
      <dgm:prSet presAssocID="{EA93BCE3-A63F-4688-97AC-79FA166F7CF6}" presName="childText" presStyleLbl="bgAcc1" presStyleIdx="0" presStyleCnt="8">
        <dgm:presLayoutVars>
          <dgm:bulletEnabled val="1"/>
        </dgm:presLayoutVars>
      </dgm:prSet>
      <dgm:spPr/>
      <dgm:t>
        <a:bodyPr/>
        <a:lstStyle/>
        <a:p>
          <a:endParaRPr lang="en-US"/>
        </a:p>
      </dgm:t>
    </dgm:pt>
    <dgm:pt modelId="{644CCB48-93DC-4F43-96B6-5EAF7B9ADFBE}" type="pres">
      <dgm:prSet presAssocID="{30481B84-4E9C-4B52-B49C-DD8A09288EC6}" presName="Name13" presStyleLbl="parChTrans1D2" presStyleIdx="1" presStyleCnt="8"/>
      <dgm:spPr/>
      <dgm:t>
        <a:bodyPr/>
        <a:lstStyle/>
        <a:p>
          <a:endParaRPr lang="en-US"/>
        </a:p>
      </dgm:t>
    </dgm:pt>
    <dgm:pt modelId="{79456255-84D7-40BD-BE2D-8DA6075E88E2}" type="pres">
      <dgm:prSet presAssocID="{1F8EFC31-A98C-4DBF-85EC-7B5946369791}" presName="childText" presStyleLbl="bgAcc1" presStyleIdx="1" presStyleCnt="8">
        <dgm:presLayoutVars>
          <dgm:bulletEnabled val="1"/>
        </dgm:presLayoutVars>
      </dgm:prSet>
      <dgm:spPr/>
      <dgm:t>
        <a:bodyPr/>
        <a:lstStyle/>
        <a:p>
          <a:endParaRPr lang="en-US"/>
        </a:p>
      </dgm:t>
    </dgm:pt>
    <dgm:pt modelId="{9744FEEE-170B-4E7A-9688-EC9C3189850A}" type="pres">
      <dgm:prSet presAssocID="{9B05EE05-E83A-428D-BAB2-DA885E0BF393}" presName="Name13" presStyleLbl="parChTrans1D2" presStyleIdx="2" presStyleCnt="8"/>
      <dgm:spPr/>
      <dgm:t>
        <a:bodyPr/>
        <a:lstStyle/>
        <a:p>
          <a:endParaRPr lang="en-US"/>
        </a:p>
      </dgm:t>
    </dgm:pt>
    <dgm:pt modelId="{54B05402-F727-4C5C-B4B6-C3FB256C4BED}" type="pres">
      <dgm:prSet presAssocID="{1ADA4078-8294-47CD-9BDC-2871D6829AAD}" presName="childText" presStyleLbl="bgAcc1" presStyleIdx="2" presStyleCnt="8">
        <dgm:presLayoutVars>
          <dgm:bulletEnabled val="1"/>
        </dgm:presLayoutVars>
      </dgm:prSet>
      <dgm:spPr/>
      <dgm:t>
        <a:bodyPr/>
        <a:lstStyle/>
        <a:p>
          <a:endParaRPr lang="en-US"/>
        </a:p>
      </dgm:t>
    </dgm:pt>
    <dgm:pt modelId="{1D08A992-810C-46B8-AAAC-B00C011619AB}" type="pres">
      <dgm:prSet presAssocID="{38BC03D2-6344-4D1F-B316-AE8EC2136152}" presName="root" presStyleCnt="0"/>
      <dgm:spPr/>
    </dgm:pt>
    <dgm:pt modelId="{736D0879-106D-419B-9087-F5C9B342DFF8}" type="pres">
      <dgm:prSet presAssocID="{38BC03D2-6344-4D1F-B316-AE8EC2136152}" presName="rootComposite" presStyleCnt="0"/>
      <dgm:spPr/>
    </dgm:pt>
    <dgm:pt modelId="{D4559B28-C6D7-4584-8BF0-6975711D41D6}" type="pres">
      <dgm:prSet presAssocID="{38BC03D2-6344-4D1F-B316-AE8EC2136152}" presName="rootText" presStyleLbl="node1" presStyleIdx="1" presStyleCnt="2"/>
      <dgm:spPr/>
      <dgm:t>
        <a:bodyPr/>
        <a:lstStyle/>
        <a:p>
          <a:endParaRPr lang="en-US"/>
        </a:p>
      </dgm:t>
    </dgm:pt>
    <dgm:pt modelId="{97D87125-C503-462E-987E-B437173F024B}" type="pres">
      <dgm:prSet presAssocID="{38BC03D2-6344-4D1F-B316-AE8EC2136152}" presName="rootConnector" presStyleLbl="node1" presStyleIdx="1" presStyleCnt="2"/>
      <dgm:spPr/>
      <dgm:t>
        <a:bodyPr/>
        <a:lstStyle/>
        <a:p>
          <a:endParaRPr lang="en-US"/>
        </a:p>
      </dgm:t>
    </dgm:pt>
    <dgm:pt modelId="{752E5C70-664B-4A0D-8A57-9B25C56C76DB}" type="pres">
      <dgm:prSet presAssocID="{38BC03D2-6344-4D1F-B316-AE8EC2136152}" presName="childShape" presStyleCnt="0"/>
      <dgm:spPr/>
    </dgm:pt>
    <dgm:pt modelId="{F65F4A00-EDAA-4849-823B-75AF38DF39E2}" type="pres">
      <dgm:prSet presAssocID="{A57F168D-8DFC-4C25-97E5-BA9A2142EA14}" presName="Name13" presStyleLbl="parChTrans1D2" presStyleIdx="3" presStyleCnt="8"/>
      <dgm:spPr/>
      <dgm:t>
        <a:bodyPr/>
        <a:lstStyle/>
        <a:p>
          <a:endParaRPr lang="en-US"/>
        </a:p>
      </dgm:t>
    </dgm:pt>
    <dgm:pt modelId="{97CDC0E0-4503-4495-9D0E-E6C3FEB68D98}" type="pres">
      <dgm:prSet presAssocID="{735006CF-33E5-49B1-87BF-1E288E261D8D}" presName="childText" presStyleLbl="bgAcc1" presStyleIdx="3" presStyleCnt="8">
        <dgm:presLayoutVars>
          <dgm:bulletEnabled val="1"/>
        </dgm:presLayoutVars>
      </dgm:prSet>
      <dgm:spPr/>
      <dgm:t>
        <a:bodyPr/>
        <a:lstStyle/>
        <a:p>
          <a:endParaRPr lang="en-US"/>
        </a:p>
      </dgm:t>
    </dgm:pt>
    <dgm:pt modelId="{303187C9-0949-40D2-BDC5-0FE0FB74835E}" type="pres">
      <dgm:prSet presAssocID="{C3569907-2BBF-4CDA-BF99-13AA5BD57C49}" presName="Name13" presStyleLbl="parChTrans1D2" presStyleIdx="4" presStyleCnt="8"/>
      <dgm:spPr/>
      <dgm:t>
        <a:bodyPr/>
        <a:lstStyle/>
        <a:p>
          <a:endParaRPr lang="en-US"/>
        </a:p>
      </dgm:t>
    </dgm:pt>
    <dgm:pt modelId="{60111C34-01E6-41AC-87E4-07576A41FC4D}" type="pres">
      <dgm:prSet presAssocID="{7D79EEBB-C0E4-49A9-9EDB-53A7977F31D3}" presName="childText" presStyleLbl="bgAcc1" presStyleIdx="4" presStyleCnt="8">
        <dgm:presLayoutVars>
          <dgm:bulletEnabled val="1"/>
        </dgm:presLayoutVars>
      </dgm:prSet>
      <dgm:spPr/>
      <dgm:t>
        <a:bodyPr/>
        <a:lstStyle/>
        <a:p>
          <a:endParaRPr lang="en-US"/>
        </a:p>
      </dgm:t>
    </dgm:pt>
    <dgm:pt modelId="{952F8BA8-DE1A-46C0-AA9A-87B621402C9D}" type="pres">
      <dgm:prSet presAssocID="{79BC70A6-782B-43E6-9338-AAD6093E7D46}" presName="Name13" presStyleLbl="parChTrans1D2" presStyleIdx="5" presStyleCnt="8"/>
      <dgm:spPr/>
      <dgm:t>
        <a:bodyPr/>
        <a:lstStyle/>
        <a:p>
          <a:endParaRPr lang="en-US"/>
        </a:p>
      </dgm:t>
    </dgm:pt>
    <dgm:pt modelId="{7C88E516-533A-48DC-88D5-9AE6DFDEA2F8}" type="pres">
      <dgm:prSet presAssocID="{56063111-6FA8-4FB3-B535-E3E958A66A62}" presName="childText" presStyleLbl="bgAcc1" presStyleIdx="5" presStyleCnt="8">
        <dgm:presLayoutVars>
          <dgm:bulletEnabled val="1"/>
        </dgm:presLayoutVars>
      </dgm:prSet>
      <dgm:spPr/>
      <dgm:t>
        <a:bodyPr/>
        <a:lstStyle/>
        <a:p>
          <a:endParaRPr lang="en-US"/>
        </a:p>
      </dgm:t>
    </dgm:pt>
    <dgm:pt modelId="{E2081CD5-B210-4359-AD3A-A9915A5C8030}" type="pres">
      <dgm:prSet presAssocID="{FC820FE7-8522-41D5-A398-0F7BEB373841}" presName="Name13" presStyleLbl="parChTrans1D2" presStyleIdx="6" presStyleCnt="8"/>
      <dgm:spPr/>
      <dgm:t>
        <a:bodyPr/>
        <a:lstStyle/>
        <a:p>
          <a:endParaRPr lang="en-US"/>
        </a:p>
      </dgm:t>
    </dgm:pt>
    <dgm:pt modelId="{8090F276-7CAC-4D98-8099-DBD034A9D323}" type="pres">
      <dgm:prSet presAssocID="{10FA776C-FF87-4E2E-A583-7A2F4B543748}" presName="childText" presStyleLbl="bgAcc1" presStyleIdx="6" presStyleCnt="8">
        <dgm:presLayoutVars>
          <dgm:bulletEnabled val="1"/>
        </dgm:presLayoutVars>
      </dgm:prSet>
      <dgm:spPr/>
      <dgm:t>
        <a:bodyPr/>
        <a:lstStyle/>
        <a:p>
          <a:endParaRPr lang="en-US"/>
        </a:p>
      </dgm:t>
    </dgm:pt>
    <dgm:pt modelId="{632DA504-D455-4776-BE47-734C0D8D9426}" type="pres">
      <dgm:prSet presAssocID="{124D8C58-4065-45B9-A00B-0B9C6E573164}" presName="Name13" presStyleLbl="parChTrans1D2" presStyleIdx="7" presStyleCnt="8"/>
      <dgm:spPr/>
      <dgm:t>
        <a:bodyPr/>
        <a:lstStyle/>
        <a:p>
          <a:endParaRPr lang="en-US"/>
        </a:p>
      </dgm:t>
    </dgm:pt>
    <dgm:pt modelId="{2967D323-C8D1-4BD2-BD5C-E18CA387673F}" type="pres">
      <dgm:prSet presAssocID="{8F16920D-37ED-4DC2-BE25-0DF9E14479D1}" presName="childText" presStyleLbl="bgAcc1" presStyleIdx="7" presStyleCnt="8">
        <dgm:presLayoutVars>
          <dgm:bulletEnabled val="1"/>
        </dgm:presLayoutVars>
      </dgm:prSet>
      <dgm:spPr/>
      <dgm:t>
        <a:bodyPr/>
        <a:lstStyle/>
        <a:p>
          <a:endParaRPr lang="en-US"/>
        </a:p>
      </dgm:t>
    </dgm:pt>
  </dgm:ptLst>
  <dgm:cxnLst>
    <dgm:cxn modelId="{1E67E1CF-FEB5-40F3-9B94-9492E422CAE8}" type="presOf" srcId="{735006CF-33E5-49B1-87BF-1E288E261D8D}" destId="{97CDC0E0-4503-4495-9D0E-E6C3FEB68D98}" srcOrd="0" destOrd="0" presId="urn:microsoft.com/office/officeart/2005/8/layout/hierarchy3"/>
    <dgm:cxn modelId="{062C16D3-A919-4753-8F1D-47199F3BC88F}" srcId="{619C690B-860E-423F-8B12-C09763E6DF51}" destId="{8D70D801-49E0-40DE-8D51-4DCA352A334D}" srcOrd="0" destOrd="0" parTransId="{D3E8D8E9-2080-45CF-BA74-71CAC91C2910}" sibTransId="{97D95341-A67B-49F2-9527-BCF8C6E5ACC1}"/>
    <dgm:cxn modelId="{03FCABAA-3A09-4E96-BF02-031AEDB5B1FE}" type="presOf" srcId="{8F16920D-37ED-4DC2-BE25-0DF9E14479D1}" destId="{2967D323-C8D1-4BD2-BD5C-E18CA387673F}" srcOrd="0" destOrd="0" presId="urn:microsoft.com/office/officeart/2005/8/layout/hierarchy3"/>
    <dgm:cxn modelId="{973F2F2E-9A8D-434A-964D-6C9D6C12EDB6}" srcId="{38BC03D2-6344-4D1F-B316-AE8EC2136152}" destId="{56063111-6FA8-4FB3-B535-E3E958A66A62}" srcOrd="2" destOrd="0" parTransId="{79BC70A6-782B-43E6-9338-AAD6093E7D46}" sibTransId="{618E7DAE-CF7D-4224-BE9E-1DBCD3F89C93}"/>
    <dgm:cxn modelId="{4A290FCD-E662-44EB-A471-A9D9FC8D068D}" type="presOf" srcId="{7D79EEBB-C0E4-49A9-9EDB-53A7977F31D3}" destId="{60111C34-01E6-41AC-87E4-07576A41FC4D}" srcOrd="0" destOrd="0" presId="urn:microsoft.com/office/officeart/2005/8/layout/hierarchy3"/>
    <dgm:cxn modelId="{294E9DE9-0E8B-4CE5-BB1F-2457288F8BD5}" type="presOf" srcId="{1F8EFC31-A98C-4DBF-85EC-7B5946369791}" destId="{79456255-84D7-40BD-BE2D-8DA6075E88E2}" srcOrd="0" destOrd="0" presId="urn:microsoft.com/office/officeart/2005/8/layout/hierarchy3"/>
    <dgm:cxn modelId="{95E24787-A56D-4534-99FF-D5803ACAD4DE}" srcId="{38BC03D2-6344-4D1F-B316-AE8EC2136152}" destId="{7D79EEBB-C0E4-49A9-9EDB-53A7977F31D3}" srcOrd="1" destOrd="0" parTransId="{C3569907-2BBF-4CDA-BF99-13AA5BD57C49}" sibTransId="{3CDC2201-EDC6-422D-BCB7-0980D53222CD}"/>
    <dgm:cxn modelId="{F209E5F3-A384-4AE2-97A8-93F9FF598D9D}" type="presOf" srcId="{A57F168D-8DFC-4C25-97E5-BA9A2142EA14}" destId="{F65F4A00-EDAA-4849-823B-75AF38DF39E2}" srcOrd="0" destOrd="0" presId="urn:microsoft.com/office/officeart/2005/8/layout/hierarchy3"/>
    <dgm:cxn modelId="{6F2010F8-40DC-4242-8D82-6C6B1F190F32}" srcId="{8D70D801-49E0-40DE-8D51-4DCA352A334D}" destId="{1ADA4078-8294-47CD-9BDC-2871D6829AAD}" srcOrd="2" destOrd="0" parTransId="{9B05EE05-E83A-428D-BAB2-DA885E0BF393}" sibTransId="{4BAF3111-5159-4D31-A39B-4AD4DA6C6115}"/>
    <dgm:cxn modelId="{F68D5EA9-F4B7-4956-9998-F1925050A6FD}" srcId="{38BC03D2-6344-4D1F-B316-AE8EC2136152}" destId="{8F16920D-37ED-4DC2-BE25-0DF9E14479D1}" srcOrd="4" destOrd="0" parTransId="{124D8C58-4065-45B9-A00B-0B9C6E573164}" sibTransId="{CFC5A61F-85D2-4F83-983D-A6250164AC3C}"/>
    <dgm:cxn modelId="{4672DC8D-AF04-45FA-81D9-DA5079337ABB}" type="presOf" srcId="{C3569907-2BBF-4CDA-BF99-13AA5BD57C49}" destId="{303187C9-0949-40D2-BDC5-0FE0FB74835E}" srcOrd="0" destOrd="0" presId="urn:microsoft.com/office/officeart/2005/8/layout/hierarchy3"/>
    <dgm:cxn modelId="{20B4D717-ED80-45FC-9EE4-B4317B68015C}" type="presOf" srcId="{38BC03D2-6344-4D1F-B316-AE8EC2136152}" destId="{D4559B28-C6D7-4584-8BF0-6975711D41D6}" srcOrd="0" destOrd="0" presId="urn:microsoft.com/office/officeart/2005/8/layout/hierarchy3"/>
    <dgm:cxn modelId="{B8CF2CFE-9566-4B2D-AF66-49247FDD65CA}" srcId="{619C690B-860E-423F-8B12-C09763E6DF51}" destId="{38BC03D2-6344-4D1F-B316-AE8EC2136152}" srcOrd="1" destOrd="0" parTransId="{73C48CC6-4453-4FFC-BDF9-9552B296F9E0}" sibTransId="{52AEF8FD-0E4C-46CE-9F1A-C570BDC09DE2}"/>
    <dgm:cxn modelId="{9FD08314-55A5-4CE6-979B-BD5850CBAA59}" srcId="{8D70D801-49E0-40DE-8D51-4DCA352A334D}" destId="{EA93BCE3-A63F-4688-97AC-79FA166F7CF6}" srcOrd="0" destOrd="0" parTransId="{7B90CED2-791B-40E1-A4C4-36D69188E869}" sibTransId="{B5675A2D-559C-4FB1-88F6-7E5907BC6E74}"/>
    <dgm:cxn modelId="{A6CFABF7-0B6D-4D0A-ABE7-DE9EF0A37B5C}" type="presOf" srcId="{38BC03D2-6344-4D1F-B316-AE8EC2136152}" destId="{97D87125-C503-462E-987E-B437173F024B}" srcOrd="1" destOrd="0" presId="urn:microsoft.com/office/officeart/2005/8/layout/hierarchy3"/>
    <dgm:cxn modelId="{B54BA186-436A-4D14-A1DF-FD2E2F94246D}" type="presOf" srcId="{10FA776C-FF87-4E2E-A583-7A2F4B543748}" destId="{8090F276-7CAC-4D98-8099-DBD034A9D323}" srcOrd="0" destOrd="0" presId="urn:microsoft.com/office/officeart/2005/8/layout/hierarchy3"/>
    <dgm:cxn modelId="{441AFBCD-64F9-4063-A994-580CFA20071F}" type="presOf" srcId="{8D70D801-49E0-40DE-8D51-4DCA352A334D}" destId="{EDC9FC97-D53B-40BF-A50D-6E2E3734DAA5}" srcOrd="0" destOrd="0" presId="urn:microsoft.com/office/officeart/2005/8/layout/hierarchy3"/>
    <dgm:cxn modelId="{909428F6-5B2E-49D6-9B5F-9A671C30E975}" type="presOf" srcId="{56063111-6FA8-4FB3-B535-E3E958A66A62}" destId="{7C88E516-533A-48DC-88D5-9AE6DFDEA2F8}" srcOrd="0" destOrd="0" presId="urn:microsoft.com/office/officeart/2005/8/layout/hierarchy3"/>
    <dgm:cxn modelId="{7CD3D3B8-EFDD-4964-85FD-2E55A967C1EA}" type="presOf" srcId="{EA93BCE3-A63F-4688-97AC-79FA166F7CF6}" destId="{A9D29CD6-F03A-46B9-8B73-99FD621839BE}" srcOrd="0" destOrd="0" presId="urn:microsoft.com/office/officeart/2005/8/layout/hierarchy3"/>
    <dgm:cxn modelId="{D489F558-2A19-4A89-8FD2-AFFB954A4EDB}" srcId="{38BC03D2-6344-4D1F-B316-AE8EC2136152}" destId="{10FA776C-FF87-4E2E-A583-7A2F4B543748}" srcOrd="3" destOrd="0" parTransId="{FC820FE7-8522-41D5-A398-0F7BEB373841}" sibTransId="{F851718F-86AD-4A38-BCDE-A273968C93A9}"/>
    <dgm:cxn modelId="{AC7F0388-233A-416B-8236-C8C213391BCD}" type="presOf" srcId="{79BC70A6-782B-43E6-9338-AAD6093E7D46}" destId="{952F8BA8-DE1A-46C0-AA9A-87B621402C9D}" srcOrd="0" destOrd="0" presId="urn:microsoft.com/office/officeart/2005/8/layout/hierarchy3"/>
    <dgm:cxn modelId="{A8DB7323-4E31-4552-B64B-7D6579369D38}" srcId="{38BC03D2-6344-4D1F-B316-AE8EC2136152}" destId="{735006CF-33E5-49B1-87BF-1E288E261D8D}" srcOrd="0" destOrd="0" parTransId="{A57F168D-8DFC-4C25-97E5-BA9A2142EA14}" sibTransId="{35DD8AB4-74B2-43E9-A1DD-6836B1B44A55}"/>
    <dgm:cxn modelId="{07AF7721-A462-4470-8552-4667FDBB0478}" type="presOf" srcId="{1ADA4078-8294-47CD-9BDC-2871D6829AAD}" destId="{54B05402-F727-4C5C-B4B6-C3FB256C4BED}" srcOrd="0" destOrd="0" presId="urn:microsoft.com/office/officeart/2005/8/layout/hierarchy3"/>
    <dgm:cxn modelId="{1DC3C069-FE3B-4ADE-848C-530A7047BC92}" srcId="{8D70D801-49E0-40DE-8D51-4DCA352A334D}" destId="{1F8EFC31-A98C-4DBF-85EC-7B5946369791}" srcOrd="1" destOrd="0" parTransId="{30481B84-4E9C-4B52-B49C-DD8A09288EC6}" sibTransId="{5051D498-8844-4EF6-BB55-6480BE497658}"/>
    <dgm:cxn modelId="{F0D4B786-CAF2-4879-AC63-20D0C0A6ADAE}" type="presOf" srcId="{FC820FE7-8522-41D5-A398-0F7BEB373841}" destId="{E2081CD5-B210-4359-AD3A-A9915A5C8030}" srcOrd="0" destOrd="0" presId="urn:microsoft.com/office/officeart/2005/8/layout/hierarchy3"/>
    <dgm:cxn modelId="{C62CD59A-AEAA-4C7A-A762-1E63FA75F650}" type="presOf" srcId="{9B05EE05-E83A-428D-BAB2-DA885E0BF393}" destId="{9744FEEE-170B-4E7A-9688-EC9C3189850A}" srcOrd="0" destOrd="0" presId="urn:microsoft.com/office/officeart/2005/8/layout/hierarchy3"/>
    <dgm:cxn modelId="{56CB1E3E-598D-4A9F-A508-14483AACA592}" type="presOf" srcId="{8D70D801-49E0-40DE-8D51-4DCA352A334D}" destId="{F210A856-98AC-4C2B-BA1E-23874830C336}" srcOrd="1" destOrd="0" presId="urn:microsoft.com/office/officeart/2005/8/layout/hierarchy3"/>
    <dgm:cxn modelId="{2291A3E8-34D7-4F3E-A036-2505CC2A7CE3}" type="presOf" srcId="{7B90CED2-791B-40E1-A4C4-36D69188E869}" destId="{03653150-A5EF-4590-A3D6-210AED09E051}" srcOrd="0" destOrd="0" presId="urn:microsoft.com/office/officeart/2005/8/layout/hierarchy3"/>
    <dgm:cxn modelId="{30790FFC-73D8-442D-B3FD-0CA0262626A7}" type="presOf" srcId="{124D8C58-4065-45B9-A00B-0B9C6E573164}" destId="{632DA504-D455-4776-BE47-734C0D8D9426}" srcOrd="0" destOrd="0" presId="urn:microsoft.com/office/officeart/2005/8/layout/hierarchy3"/>
    <dgm:cxn modelId="{AE32CED1-E403-4BC1-9F88-8FF69777097A}" type="presOf" srcId="{619C690B-860E-423F-8B12-C09763E6DF51}" destId="{E3E4D678-1356-4954-A7FC-7098FE91D3FC}" srcOrd="0" destOrd="0" presId="urn:microsoft.com/office/officeart/2005/8/layout/hierarchy3"/>
    <dgm:cxn modelId="{CA086B82-847D-4A62-A6C0-50D49A6C648F}" type="presOf" srcId="{30481B84-4E9C-4B52-B49C-DD8A09288EC6}" destId="{644CCB48-93DC-4F43-96B6-5EAF7B9ADFBE}" srcOrd="0" destOrd="0" presId="urn:microsoft.com/office/officeart/2005/8/layout/hierarchy3"/>
    <dgm:cxn modelId="{2CB74D8C-D2FC-483A-A288-0D4753902C46}" type="presParOf" srcId="{E3E4D678-1356-4954-A7FC-7098FE91D3FC}" destId="{27F08E15-EE14-4271-8426-F73C3457AE99}" srcOrd="0" destOrd="0" presId="urn:microsoft.com/office/officeart/2005/8/layout/hierarchy3"/>
    <dgm:cxn modelId="{C6487ED2-8121-4C25-9881-BA0FB83432EE}" type="presParOf" srcId="{27F08E15-EE14-4271-8426-F73C3457AE99}" destId="{17B2A145-2A28-4386-AB73-C5D584B6FC6A}" srcOrd="0" destOrd="0" presId="urn:microsoft.com/office/officeart/2005/8/layout/hierarchy3"/>
    <dgm:cxn modelId="{C8F3B311-E182-49DC-89B6-B66BF490B8DD}" type="presParOf" srcId="{17B2A145-2A28-4386-AB73-C5D584B6FC6A}" destId="{EDC9FC97-D53B-40BF-A50D-6E2E3734DAA5}" srcOrd="0" destOrd="0" presId="urn:microsoft.com/office/officeart/2005/8/layout/hierarchy3"/>
    <dgm:cxn modelId="{C1D45A25-240E-4741-B824-C5D51A39C580}" type="presParOf" srcId="{17B2A145-2A28-4386-AB73-C5D584B6FC6A}" destId="{F210A856-98AC-4C2B-BA1E-23874830C336}" srcOrd="1" destOrd="0" presId="urn:microsoft.com/office/officeart/2005/8/layout/hierarchy3"/>
    <dgm:cxn modelId="{68436983-C2EA-46C9-9873-0929327CB4AC}" type="presParOf" srcId="{27F08E15-EE14-4271-8426-F73C3457AE99}" destId="{535D5424-D197-48B2-92F0-512A9863C158}" srcOrd="1" destOrd="0" presId="urn:microsoft.com/office/officeart/2005/8/layout/hierarchy3"/>
    <dgm:cxn modelId="{4997D885-86D0-420A-A37C-1E37E4F05467}" type="presParOf" srcId="{535D5424-D197-48B2-92F0-512A9863C158}" destId="{03653150-A5EF-4590-A3D6-210AED09E051}" srcOrd="0" destOrd="0" presId="urn:microsoft.com/office/officeart/2005/8/layout/hierarchy3"/>
    <dgm:cxn modelId="{BED70D31-B162-4DE6-A115-600A986CD079}" type="presParOf" srcId="{535D5424-D197-48B2-92F0-512A9863C158}" destId="{A9D29CD6-F03A-46B9-8B73-99FD621839BE}" srcOrd="1" destOrd="0" presId="urn:microsoft.com/office/officeart/2005/8/layout/hierarchy3"/>
    <dgm:cxn modelId="{5524F283-50D9-4834-B232-4808B76425B5}" type="presParOf" srcId="{535D5424-D197-48B2-92F0-512A9863C158}" destId="{644CCB48-93DC-4F43-96B6-5EAF7B9ADFBE}" srcOrd="2" destOrd="0" presId="urn:microsoft.com/office/officeart/2005/8/layout/hierarchy3"/>
    <dgm:cxn modelId="{BD813AA2-6FB1-4529-BC21-030556D4CB1A}" type="presParOf" srcId="{535D5424-D197-48B2-92F0-512A9863C158}" destId="{79456255-84D7-40BD-BE2D-8DA6075E88E2}" srcOrd="3" destOrd="0" presId="urn:microsoft.com/office/officeart/2005/8/layout/hierarchy3"/>
    <dgm:cxn modelId="{61F2B20F-A71D-4E73-8823-6F7F9A2E6828}" type="presParOf" srcId="{535D5424-D197-48B2-92F0-512A9863C158}" destId="{9744FEEE-170B-4E7A-9688-EC9C3189850A}" srcOrd="4" destOrd="0" presId="urn:microsoft.com/office/officeart/2005/8/layout/hierarchy3"/>
    <dgm:cxn modelId="{9233C1FB-AF38-438A-AC69-175DC5D098AC}" type="presParOf" srcId="{535D5424-D197-48B2-92F0-512A9863C158}" destId="{54B05402-F727-4C5C-B4B6-C3FB256C4BED}" srcOrd="5" destOrd="0" presId="urn:microsoft.com/office/officeart/2005/8/layout/hierarchy3"/>
    <dgm:cxn modelId="{1E7E3234-F6B7-4AAD-BB38-75F04C14896D}" type="presParOf" srcId="{E3E4D678-1356-4954-A7FC-7098FE91D3FC}" destId="{1D08A992-810C-46B8-AAAC-B00C011619AB}" srcOrd="1" destOrd="0" presId="urn:microsoft.com/office/officeart/2005/8/layout/hierarchy3"/>
    <dgm:cxn modelId="{B4B2838B-7935-463B-8894-AD27BCC033BF}" type="presParOf" srcId="{1D08A992-810C-46B8-AAAC-B00C011619AB}" destId="{736D0879-106D-419B-9087-F5C9B342DFF8}" srcOrd="0" destOrd="0" presId="urn:microsoft.com/office/officeart/2005/8/layout/hierarchy3"/>
    <dgm:cxn modelId="{B7143740-205C-49B6-8CD5-B5A465207445}" type="presParOf" srcId="{736D0879-106D-419B-9087-F5C9B342DFF8}" destId="{D4559B28-C6D7-4584-8BF0-6975711D41D6}" srcOrd="0" destOrd="0" presId="urn:microsoft.com/office/officeart/2005/8/layout/hierarchy3"/>
    <dgm:cxn modelId="{FE521C51-871D-442F-8179-F7F3785B54C0}" type="presParOf" srcId="{736D0879-106D-419B-9087-F5C9B342DFF8}" destId="{97D87125-C503-462E-987E-B437173F024B}" srcOrd="1" destOrd="0" presId="urn:microsoft.com/office/officeart/2005/8/layout/hierarchy3"/>
    <dgm:cxn modelId="{59CBDD02-5A58-42BB-B566-7D07C6B8E800}" type="presParOf" srcId="{1D08A992-810C-46B8-AAAC-B00C011619AB}" destId="{752E5C70-664B-4A0D-8A57-9B25C56C76DB}" srcOrd="1" destOrd="0" presId="urn:microsoft.com/office/officeart/2005/8/layout/hierarchy3"/>
    <dgm:cxn modelId="{64E76C56-4588-43B3-B071-4DACD0F4BF05}" type="presParOf" srcId="{752E5C70-664B-4A0D-8A57-9B25C56C76DB}" destId="{F65F4A00-EDAA-4849-823B-75AF38DF39E2}" srcOrd="0" destOrd="0" presId="urn:microsoft.com/office/officeart/2005/8/layout/hierarchy3"/>
    <dgm:cxn modelId="{DCF90ED1-09CD-4112-B89B-5C7E40225E0E}" type="presParOf" srcId="{752E5C70-664B-4A0D-8A57-9B25C56C76DB}" destId="{97CDC0E0-4503-4495-9D0E-E6C3FEB68D98}" srcOrd="1" destOrd="0" presId="urn:microsoft.com/office/officeart/2005/8/layout/hierarchy3"/>
    <dgm:cxn modelId="{88223004-B7A0-4C7A-A19A-CF15F764918C}" type="presParOf" srcId="{752E5C70-664B-4A0D-8A57-9B25C56C76DB}" destId="{303187C9-0949-40D2-BDC5-0FE0FB74835E}" srcOrd="2" destOrd="0" presId="urn:microsoft.com/office/officeart/2005/8/layout/hierarchy3"/>
    <dgm:cxn modelId="{F9ED14B8-9091-4A3B-AE06-9AEC45AD9652}" type="presParOf" srcId="{752E5C70-664B-4A0D-8A57-9B25C56C76DB}" destId="{60111C34-01E6-41AC-87E4-07576A41FC4D}" srcOrd="3" destOrd="0" presId="urn:microsoft.com/office/officeart/2005/8/layout/hierarchy3"/>
    <dgm:cxn modelId="{0DC2EA40-772E-443F-BBB5-F8B0DFC0CE4A}" type="presParOf" srcId="{752E5C70-664B-4A0D-8A57-9B25C56C76DB}" destId="{952F8BA8-DE1A-46C0-AA9A-87B621402C9D}" srcOrd="4" destOrd="0" presId="urn:microsoft.com/office/officeart/2005/8/layout/hierarchy3"/>
    <dgm:cxn modelId="{02C5545C-FFBF-43A3-B978-E73090400BED}" type="presParOf" srcId="{752E5C70-664B-4A0D-8A57-9B25C56C76DB}" destId="{7C88E516-533A-48DC-88D5-9AE6DFDEA2F8}" srcOrd="5" destOrd="0" presId="urn:microsoft.com/office/officeart/2005/8/layout/hierarchy3"/>
    <dgm:cxn modelId="{8BB73FCB-A4A9-434F-80BC-B3CBAEB4AA58}" type="presParOf" srcId="{752E5C70-664B-4A0D-8A57-9B25C56C76DB}" destId="{E2081CD5-B210-4359-AD3A-A9915A5C8030}" srcOrd="6" destOrd="0" presId="urn:microsoft.com/office/officeart/2005/8/layout/hierarchy3"/>
    <dgm:cxn modelId="{AE432E0E-8FEA-4F69-BD2E-582436AB93C4}" type="presParOf" srcId="{752E5C70-664B-4A0D-8A57-9B25C56C76DB}" destId="{8090F276-7CAC-4D98-8099-DBD034A9D323}" srcOrd="7" destOrd="0" presId="urn:microsoft.com/office/officeart/2005/8/layout/hierarchy3"/>
    <dgm:cxn modelId="{DD1127A2-D3D4-428A-A0CA-BC9B914349EB}" type="presParOf" srcId="{752E5C70-664B-4A0D-8A57-9B25C56C76DB}" destId="{632DA504-D455-4776-BE47-734C0D8D9426}" srcOrd="8" destOrd="0" presId="urn:microsoft.com/office/officeart/2005/8/layout/hierarchy3"/>
    <dgm:cxn modelId="{A245BBAB-396B-482D-B7BF-0653D786CEAE}" type="presParOf" srcId="{752E5C70-664B-4A0D-8A57-9B25C56C76DB}" destId="{2967D323-C8D1-4BD2-BD5C-E18CA387673F}"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70886-BCA7-4DB5-8057-EA6AC49CA472}">
      <dsp:nvSpPr>
        <dsp:cNvPr id="0" name=""/>
        <dsp:cNvSpPr/>
      </dsp:nvSpPr>
      <dsp:spPr>
        <a:xfrm>
          <a:off x="0" y="473898"/>
          <a:ext cx="8596312" cy="730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DF0727-E869-484D-8AA1-55CA11889377}">
      <dsp:nvSpPr>
        <dsp:cNvPr id="0" name=""/>
        <dsp:cNvSpPr/>
      </dsp:nvSpPr>
      <dsp:spPr>
        <a:xfrm>
          <a:off x="2149078" y="45858"/>
          <a:ext cx="6017418" cy="8560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r" defTabSz="1289050" rtl="1">
            <a:lnSpc>
              <a:spcPct val="90000"/>
            </a:lnSpc>
            <a:spcBef>
              <a:spcPct val="0"/>
            </a:spcBef>
            <a:spcAft>
              <a:spcPct val="35000"/>
            </a:spcAft>
          </a:pPr>
          <a:r>
            <a:rPr lang="fa-IR" sz="2900" kern="1200" dirty="0" smtClean="0">
              <a:cs typeface="B Zar" panose="00000400000000000000" pitchFamily="2" charset="-78"/>
            </a:rPr>
            <a:t>سازه</a:t>
          </a:r>
          <a:endParaRPr lang="en-US" sz="2900" kern="1200" dirty="0">
            <a:cs typeface="B Zar" panose="00000400000000000000" pitchFamily="2" charset="-78"/>
          </a:endParaRPr>
        </a:p>
      </dsp:txBody>
      <dsp:txXfrm>
        <a:off x="2190868" y="87648"/>
        <a:ext cx="5933838" cy="772500"/>
      </dsp:txXfrm>
    </dsp:sp>
    <dsp:sp modelId="{C0753793-6672-4B90-A09C-CA230AF6D325}">
      <dsp:nvSpPr>
        <dsp:cNvPr id="0" name=""/>
        <dsp:cNvSpPr/>
      </dsp:nvSpPr>
      <dsp:spPr>
        <a:xfrm>
          <a:off x="0" y="1789338"/>
          <a:ext cx="8596312" cy="730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69F10C-A2B9-418A-9509-D898E4398C0A}">
      <dsp:nvSpPr>
        <dsp:cNvPr id="0" name=""/>
        <dsp:cNvSpPr/>
      </dsp:nvSpPr>
      <dsp:spPr>
        <a:xfrm>
          <a:off x="2149078" y="1361298"/>
          <a:ext cx="6017418" cy="8560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r" defTabSz="1289050" rtl="1">
            <a:lnSpc>
              <a:spcPct val="90000"/>
            </a:lnSpc>
            <a:spcBef>
              <a:spcPct val="0"/>
            </a:spcBef>
            <a:spcAft>
              <a:spcPct val="35000"/>
            </a:spcAft>
          </a:pPr>
          <a:r>
            <a:rPr lang="fa-IR" sz="2900" kern="1200" dirty="0" smtClean="0">
              <a:cs typeface="B Zar" panose="00000400000000000000" pitchFamily="2" charset="-78"/>
            </a:rPr>
            <a:t>پیش بین </a:t>
          </a:r>
          <a:endParaRPr lang="en-US" sz="2900" kern="1200" dirty="0">
            <a:cs typeface="B Zar" panose="00000400000000000000" pitchFamily="2" charset="-78"/>
          </a:endParaRPr>
        </a:p>
      </dsp:txBody>
      <dsp:txXfrm>
        <a:off x="2190868" y="1403088"/>
        <a:ext cx="5933838" cy="772500"/>
      </dsp:txXfrm>
    </dsp:sp>
    <dsp:sp modelId="{1C9A932D-9581-40E9-8FEA-A0A491DEED79}">
      <dsp:nvSpPr>
        <dsp:cNvPr id="0" name=""/>
        <dsp:cNvSpPr/>
      </dsp:nvSpPr>
      <dsp:spPr>
        <a:xfrm>
          <a:off x="0" y="3104778"/>
          <a:ext cx="8596312" cy="730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83DA2C-3E59-4FF5-81E8-3E8DE922CE5A}">
      <dsp:nvSpPr>
        <dsp:cNvPr id="0" name=""/>
        <dsp:cNvSpPr/>
      </dsp:nvSpPr>
      <dsp:spPr>
        <a:xfrm>
          <a:off x="2149078" y="2676738"/>
          <a:ext cx="6017418" cy="85608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r" defTabSz="1289050" rtl="1">
            <a:lnSpc>
              <a:spcPct val="90000"/>
            </a:lnSpc>
            <a:spcBef>
              <a:spcPct val="0"/>
            </a:spcBef>
            <a:spcAft>
              <a:spcPct val="35000"/>
            </a:spcAft>
          </a:pPr>
          <a:r>
            <a:rPr lang="fa-IR" sz="2900" kern="1200" dirty="0" smtClean="0">
              <a:cs typeface="B Zar" panose="00000400000000000000" pitchFamily="2" charset="-78"/>
            </a:rPr>
            <a:t>محتوی</a:t>
          </a:r>
          <a:endParaRPr lang="en-US" sz="2900" kern="1200" dirty="0">
            <a:cs typeface="B Zar" panose="00000400000000000000" pitchFamily="2" charset="-78"/>
          </a:endParaRPr>
        </a:p>
      </dsp:txBody>
      <dsp:txXfrm>
        <a:off x="2190868" y="2718528"/>
        <a:ext cx="5933838" cy="772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C9FC97-D53B-40BF-A50D-6E2E3734DAA5}">
      <dsp:nvSpPr>
        <dsp:cNvPr id="0" name=""/>
        <dsp:cNvSpPr/>
      </dsp:nvSpPr>
      <dsp:spPr>
        <a:xfrm>
          <a:off x="3094021" y="724"/>
          <a:ext cx="1070341" cy="53517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a-IR" sz="1200" kern="1200" dirty="0" smtClean="0">
              <a:cs typeface="B Zar" panose="00000400000000000000" pitchFamily="2" charset="-78"/>
            </a:rPr>
            <a:t>مبتنی بر قضاوت</a:t>
          </a:r>
          <a:endParaRPr lang="en-US" sz="1200" kern="1200" dirty="0">
            <a:cs typeface="B Zar" panose="00000400000000000000" pitchFamily="2" charset="-78"/>
          </a:endParaRPr>
        </a:p>
      </dsp:txBody>
      <dsp:txXfrm>
        <a:off x="3109696" y="16399"/>
        <a:ext cx="1038991" cy="503820"/>
      </dsp:txXfrm>
    </dsp:sp>
    <dsp:sp modelId="{03653150-A5EF-4590-A3D6-210AED09E051}">
      <dsp:nvSpPr>
        <dsp:cNvPr id="0" name=""/>
        <dsp:cNvSpPr/>
      </dsp:nvSpPr>
      <dsp:spPr>
        <a:xfrm>
          <a:off x="3201055" y="535895"/>
          <a:ext cx="107034" cy="401378"/>
        </a:xfrm>
        <a:custGeom>
          <a:avLst/>
          <a:gdLst/>
          <a:ahLst/>
          <a:cxnLst/>
          <a:rect l="0" t="0" r="0" b="0"/>
          <a:pathLst>
            <a:path>
              <a:moveTo>
                <a:pt x="0" y="0"/>
              </a:moveTo>
              <a:lnTo>
                <a:pt x="0" y="401378"/>
              </a:lnTo>
              <a:lnTo>
                <a:pt x="107034" y="4013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D29CD6-F03A-46B9-8B73-99FD621839BE}">
      <dsp:nvSpPr>
        <dsp:cNvPr id="0" name=""/>
        <dsp:cNvSpPr/>
      </dsp:nvSpPr>
      <dsp:spPr>
        <a:xfrm>
          <a:off x="3308090" y="669687"/>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rtl="1">
            <a:lnSpc>
              <a:spcPct val="90000"/>
            </a:lnSpc>
            <a:spcBef>
              <a:spcPct val="0"/>
            </a:spcBef>
            <a:spcAft>
              <a:spcPct val="35000"/>
            </a:spcAft>
          </a:pPr>
          <a:r>
            <a:rPr lang="fa-IR" sz="2200" kern="1200" dirty="0" smtClean="0">
              <a:cs typeface="B Zar" panose="00000400000000000000" pitchFamily="2" charset="-78"/>
            </a:rPr>
            <a:t>صوری</a:t>
          </a:r>
          <a:endParaRPr lang="en-US" sz="2200" kern="1200" dirty="0">
            <a:cs typeface="B Zar" panose="00000400000000000000" pitchFamily="2" charset="-78"/>
          </a:endParaRPr>
        </a:p>
      </dsp:txBody>
      <dsp:txXfrm>
        <a:off x="3323765" y="685362"/>
        <a:ext cx="824923" cy="503820"/>
      </dsp:txXfrm>
    </dsp:sp>
    <dsp:sp modelId="{644CCB48-93DC-4F43-96B6-5EAF7B9ADFBE}">
      <dsp:nvSpPr>
        <dsp:cNvPr id="0" name=""/>
        <dsp:cNvSpPr/>
      </dsp:nvSpPr>
      <dsp:spPr>
        <a:xfrm>
          <a:off x="3201055" y="535895"/>
          <a:ext cx="107034" cy="1070341"/>
        </a:xfrm>
        <a:custGeom>
          <a:avLst/>
          <a:gdLst/>
          <a:ahLst/>
          <a:cxnLst/>
          <a:rect l="0" t="0" r="0" b="0"/>
          <a:pathLst>
            <a:path>
              <a:moveTo>
                <a:pt x="0" y="0"/>
              </a:moveTo>
              <a:lnTo>
                <a:pt x="0" y="1070341"/>
              </a:lnTo>
              <a:lnTo>
                <a:pt x="107034" y="10703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456255-84D7-40BD-BE2D-8DA6075E88E2}">
      <dsp:nvSpPr>
        <dsp:cNvPr id="0" name=""/>
        <dsp:cNvSpPr/>
      </dsp:nvSpPr>
      <dsp:spPr>
        <a:xfrm>
          <a:off x="3308090" y="1338651"/>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rtl="1">
            <a:lnSpc>
              <a:spcPct val="90000"/>
            </a:lnSpc>
            <a:spcBef>
              <a:spcPct val="0"/>
            </a:spcBef>
            <a:spcAft>
              <a:spcPct val="35000"/>
            </a:spcAft>
          </a:pPr>
          <a:r>
            <a:rPr lang="fa-IR" sz="2200" kern="1200" dirty="0" smtClean="0">
              <a:cs typeface="B Zar" panose="00000400000000000000" pitchFamily="2" charset="-78"/>
            </a:rPr>
            <a:t>محتوی</a:t>
          </a:r>
          <a:endParaRPr lang="en-US" sz="2200" kern="1200" dirty="0">
            <a:cs typeface="B Zar" panose="00000400000000000000" pitchFamily="2" charset="-78"/>
          </a:endParaRPr>
        </a:p>
      </dsp:txBody>
      <dsp:txXfrm>
        <a:off x="3323765" y="1354326"/>
        <a:ext cx="824923" cy="503820"/>
      </dsp:txXfrm>
    </dsp:sp>
    <dsp:sp modelId="{9744FEEE-170B-4E7A-9688-EC9C3189850A}">
      <dsp:nvSpPr>
        <dsp:cNvPr id="0" name=""/>
        <dsp:cNvSpPr/>
      </dsp:nvSpPr>
      <dsp:spPr>
        <a:xfrm>
          <a:off x="3201055" y="535895"/>
          <a:ext cx="107034" cy="1739305"/>
        </a:xfrm>
        <a:custGeom>
          <a:avLst/>
          <a:gdLst/>
          <a:ahLst/>
          <a:cxnLst/>
          <a:rect l="0" t="0" r="0" b="0"/>
          <a:pathLst>
            <a:path>
              <a:moveTo>
                <a:pt x="0" y="0"/>
              </a:moveTo>
              <a:lnTo>
                <a:pt x="0" y="1739305"/>
              </a:lnTo>
              <a:lnTo>
                <a:pt x="107034" y="173930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B05402-F727-4C5C-B4B6-C3FB256C4BED}">
      <dsp:nvSpPr>
        <dsp:cNvPr id="0" name=""/>
        <dsp:cNvSpPr/>
      </dsp:nvSpPr>
      <dsp:spPr>
        <a:xfrm>
          <a:off x="3308090" y="2007614"/>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rtl="1">
            <a:lnSpc>
              <a:spcPct val="90000"/>
            </a:lnSpc>
            <a:spcBef>
              <a:spcPct val="0"/>
            </a:spcBef>
            <a:spcAft>
              <a:spcPct val="35000"/>
            </a:spcAft>
          </a:pPr>
          <a:r>
            <a:rPr lang="fa-IR" sz="2200" kern="1200" dirty="0" smtClean="0">
              <a:cs typeface="B Zar" panose="00000400000000000000" pitchFamily="2" charset="-78"/>
            </a:rPr>
            <a:t>توافقی</a:t>
          </a:r>
          <a:endParaRPr lang="en-US" sz="2200" kern="1200" dirty="0">
            <a:cs typeface="B Zar" panose="00000400000000000000" pitchFamily="2" charset="-78"/>
          </a:endParaRPr>
        </a:p>
      </dsp:txBody>
      <dsp:txXfrm>
        <a:off x="3323765" y="2023289"/>
        <a:ext cx="824923" cy="503820"/>
      </dsp:txXfrm>
    </dsp:sp>
    <dsp:sp modelId="{D4559B28-C6D7-4584-8BF0-6975711D41D6}">
      <dsp:nvSpPr>
        <dsp:cNvPr id="0" name=""/>
        <dsp:cNvSpPr/>
      </dsp:nvSpPr>
      <dsp:spPr>
        <a:xfrm>
          <a:off x="4431948" y="724"/>
          <a:ext cx="1070341" cy="53517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a-IR" sz="1200" kern="1200" dirty="0" smtClean="0">
              <a:cs typeface="B Zar" panose="00000400000000000000" pitchFamily="2" charset="-78"/>
            </a:rPr>
            <a:t>مبتنی بر روش های آماری</a:t>
          </a:r>
          <a:endParaRPr lang="en-US" sz="1200" kern="1200" dirty="0">
            <a:cs typeface="B Zar" panose="00000400000000000000" pitchFamily="2" charset="-78"/>
          </a:endParaRPr>
        </a:p>
      </dsp:txBody>
      <dsp:txXfrm>
        <a:off x="4447623" y="16399"/>
        <a:ext cx="1038991" cy="503820"/>
      </dsp:txXfrm>
    </dsp:sp>
    <dsp:sp modelId="{F65F4A00-EDAA-4849-823B-75AF38DF39E2}">
      <dsp:nvSpPr>
        <dsp:cNvPr id="0" name=""/>
        <dsp:cNvSpPr/>
      </dsp:nvSpPr>
      <dsp:spPr>
        <a:xfrm>
          <a:off x="4538982" y="535895"/>
          <a:ext cx="107034" cy="401378"/>
        </a:xfrm>
        <a:custGeom>
          <a:avLst/>
          <a:gdLst/>
          <a:ahLst/>
          <a:cxnLst/>
          <a:rect l="0" t="0" r="0" b="0"/>
          <a:pathLst>
            <a:path>
              <a:moveTo>
                <a:pt x="0" y="0"/>
              </a:moveTo>
              <a:lnTo>
                <a:pt x="0" y="401378"/>
              </a:lnTo>
              <a:lnTo>
                <a:pt x="107034" y="4013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CDC0E0-4503-4495-9D0E-E6C3FEB68D98}">
      <dsp:nvSpPr>
        <dsp:cNvPr id="0" name=""/>
        <dsp:cNvSpPr/>
      </dsp:nvSpPr>
      <dsp:spPr>
        <a:xfrm>
          <a:off x="4646017" y="669687"/>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ملاک</a:t>
          </a:r>
          <a:endParaRPr lang="en-US" sz="1800" b="1" kern="1200" dirty="0">
            <a:cs typeface="B Zar" panose="00000400000000000000" pitchFamily="2" charset="-78"/>
          </a:endParaRPr>
        </a:p>
      </dsp:txBody>
      <dsp:txXfrm>
        <a:off x="4661692" y="685362"/>
        <a:ext cx="824923" cy="503820"/>
      </dsp:txXfrm>
    </dsp:sp>
    <dsp:sp modelId="{303187C9-0949-40D2-BDC5-0FE0FB74835E}">
      <dsp:nvSpPr>
        <dsp:cNvPr id="0" name=""/>
        <dsp:cNvSpPr/>
      </dsp:nvSpPr>
      <dsp:spPr>
        <a:xfrm>
          <a:off x="4538982" y="535895"/>
          <a:ext cx="107034" cy="1070341"/>
        </a:xfrm>
        <a:custGeom>
          <a:avLst/>
          <a:gdLst/>
          <a:ahLst/>
          <a:cxnLst/>
          <a:rect l="0" t="0" r="0" b="0"/>
          <a:pathLst>
            <a:path>
              <a:moveTo>
                <a:pt x="0" y="0"/>
              </a:moveTo>
              <a:lnTo>
                <a:pt x="0" y="1070341"/>
              </a:lnTo>
              <a:lnTo>
                <a:pt x="107034" y="10703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111C34-01E6-41AC-87E4-07576A41FC4D}">
      <dsp:nvSpPr>
        <dsp:cNvPr id="0" name=""/>
        <dsp:cNvSpPr/>
      </dsp:nvSpPr>
      <dsp:spPr>
        <a:xfrm>
          <a:off x="4646017" y="1338651"/>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واگرا و همگرا</a:t>
          </a:r>
          <a:endParaRPr lang="en-US" sz="1800" b="1" kern="1200" dirty="0">
            <a:cs typeface="B Zar" panose="00000400000000000000" pitchFamily="2" charset="-78"/>
          </a:endParaRPr>
        </a:p>
      </dsp:txBody>
      <dsp:txXfrm>
        <a:off x="4661692" y="1354326"/>
        <a:ext cx="824923" cy="503820"/>
      </dsp:txXfrm>
    </dsp:sp>
    <dsp:sp modelId="{952F8BA8-DE1A-46C0-AA9A-87B621402C9D}">
      <dsp:nvSpPr>
        <dsp:cNvPr id="0" name=""/>
        <dsp:cNvSpPr/>
      </dsp:nvSpPr>
      <dsp:spPr>
        <a:xfrm>
          <a:off x="4538982" y="535895"/>
          <a:ext cx="107034" cy="1739305"/>
        </a:xfrm>
        <a:custGeom>
          <a:avLst/>
          <a:gdLst/>
          <a:ahLst/>
          <a:cxnLst/>
          <a:rect l="0" t="0" r="0" b="0"/>
          <a:pathLst>
            <a:path>
              <a:moveTo>
                <a:pt x="0" y="0"/>
              </a:moveTo>
              <a:lnTo>
                <a:pt x="0" y="1739305"/>
              </a:lnTo>
              <a:lnTo>
                <a:pt x="107034" y="173930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88E516-533A-48DC-88D5-9AE6DFDEA2F8}">
      <dsp:nvSpPr>
        <dsp:cNvPr id="0" name=""/>
        <dsp:cNvSpPr/>
      </dsp:nvSpPr>
      <dsp:spPr>
        <a:xfrm>
          <a:off x="4646017" y="2007614"/>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سازه</a:t>
          </a:r>
          <a:endParaRPr lang="en-US" sz="1800" b="1" kern="1200" dirty="0">
            <a:cs typeface="B Zar" panose="00000400000000000000" pitchFamily="2" charset="-78"/>
          </a:endParaRPr>
        </a:p>
      </dsp:txBody>
      <dsp:txXfrm>
        <a:off x="4661692" y="2023289"/>
        <a:ext cx="824923" cy="503820"/>
      </dsp:txXfrm>
    </dsp:sp>
    <dsp:sp modelId="{E2081CD5-B210-4359-AD3A-A9915A5C8030}">
      <dsp:nvSpPr>
        <dsp:cNvPr id="0" name=""/>
        <dsp:cNvSpPr/>
      </dsp:nvSpPr>
      <dsp:spPr>
        <a:xfrm>
          <a:off x="4538982" y="535895"/>
          <a:ext cx="107034" cy="2408268"/>
        </a:xfrm>
        <a:custGeom>
          <a:avLst/>
          <a:gdLst/>
          <a:ahLst/>
          <a:cxnLst/>
          <a:rect l="0" t="0" r="0" b="0"/>
          <a:pathLst>
            <a:path>
              <a:moveTo>
                <a:pt x="0" y="0"/>
              </a:moveTo>
              <a:lnTo>
                <a:pt x="0" y="2408268"/>
              </a:lnTo>
              <a:lnTo>
                <a:pt x="107034" y="240826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90F276-7CAC-4D98-8099-DBD034A9D323}">
      <dsp:nvSpPr>
        <dsp:cNvPr id="0" name=""/>
        <dsp:cNvSpPr/>
      </dsp:nvSpPr>
      <dsp:spPr>
        <a:xfrm>
          <a:off x="4646017" y="2676578"/>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پیش بین</a:t>
          </a:r>
          <a:endParaRPr lang="en-US" sz="1800" b="1" kern="1200" dirty="0">
            <a:cs typeface="B Zar" panose="00000400000000000000" pitchFamily="2" charset="-78"/>
          </a:endParaRPr>
        </a:p>
      </dsp:txBody>
      <dsp:txXfrm>
        <a:off x="4661692" y="2692253"/>
        <a:ext cx="824923" cy="503820"/>
      </dsp:txXfrm>
    </dsp:sp>
    <dsp:sp modelId="{632DA504-D455-4776-BE47-734C0D8D9426}">
      <dsp:nvSpPr>
        <dsp:cNvPr id="0" name=""/>
        <dsp:cNvSpPr/>
      </dsp:nvSpPr>
      <dsp:spPr>
        <a:xfrm>
          <a:off x="4538982" y="535895"/>
          <a:ext cx="107034" cy="3077232"/>
        </a:xfrm>
        <a:custGeom>
          <a:avLst/>
          <a:gdLst/>
          <a:ahLst/>
          <a:cxnLst/>
          <a:rect l="0" t="0" r="0" b="0"/>
          <a:pathLst>
            <a:path>
              <a:moveTo>
                <a:pt x="0" y="0"/>
              </a:moveTo>
              <a:lnTo>
                <a:pt x="0" y="3077232"/>
              </a:lnTo>
              <a:lnTo>
                <a:pt x="107034" y="307723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67D323-C8D1-4BD2-BD5C-E18CA387673F}">
      <dsp:nvSpPr>
        <dsp:cNvPr id="0" name=""/>
        <dsp:cNvSpPr/>
      </dsp:nvSpPr>
      <dsp:spPr>
        <a:xfrm>
          <a:off x="4646017" y="3345541"/>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پاسخگویی</a:t>
          </a:r>
          <a:endParaRPr lang="en-US" sz="1800" b="1" kern="1200" dirty="0">
            <a:cs typeface="B Zar" panose="00000400000000000000" pitchFamily="2" charset="-78"/>
          </a:endParaRPr>
        </a:p>
      </dsp:txBody>
      <dsp:txXfrm>
        <a:off x="4661692" y="3361216"/>
        <a:ext cx="824923" cy="5038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5C44A-908C-4B6C-8BA8-7822AC3244EE}">
      <dsp:nvSpPr>
        <dsp:cNvPr id="0" name=""/>
        <dsp:cNvSpPr/>
      </dsp:nvSpPr>
      <dsp:spPr>
        <a:xfrm>
          <a:off x="4672145" y="951722"/>
          <a:ext cx="914197" cy="435074"/>
        </a:xfrm>
        <a:custGeom>
          <a:avLst/>
          <a:gdLst/>
          <a:ahLst/>
          <a:cxnLst/>
          <a:rect l="0" t="0" r="0" b="0"/>
          <a:pathLst>
            <a:path>
              <a:moveTo>
                <a:pt x="0" y="0"/>
              </a:moveTo>
              <a:lnTo>
                <a:pt x="0" y="296490"/>
              </a:lnTo>
              <a:lnTo>
                <a:pt x="914197" y="296490"/>
              </a:lnTo>
              <a:lnTo>
                <a:pt x="914197" y="4350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718165-1834-4FA0-83FA-4BA83EED8FC5}">
      <dsp:nvSpPr>
        <dsp:cNvPr id="0" name=""/>
        <dsp:cNvSpPr/>
      </dsp:nvSpPr>
      <dsp:spPr>
        <a:xfrm>
          <a:off x="3757948" y="2336732"/>
          <a:ext cx="914197" cy="435074"/>
        </a:xfrm>
        <a:custGeom>
          <a:avLst/>
          <a:gdLst/>
          <a:ahLst/>
          <a:cxnLst/>
          <a:rect l="0" t="0" r="0" b="0"/>
          <a:pathLst>
            <a:path>
              <a:moveTo>
                <a:pt x="0" y="0"/>
              </a:moveTo>
              <a:lnTo>
                <a:pt x="0" y="296490"/>
              </a:lnTo>
              <a:lnTo>
                <a:pt x="914197" y="296490"/>
              </a:lnTo>
              <a:lnTo>
                <a:pt x="914197" y="435074"/>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DA9F7F-FABE-41EE-A68C-856CBA773DF9}">
      <dsp:nvSpPr>
        <dsp:cNvPr id="0" name=""/>
        <dsp:cNvSpPr/>
      </dsp:nvSpPr>
      <dsp:spPr>
        <a:xfrm>
          <a:off x="2843750" y="2336732"/>
          <a:ext cx="914197" cy="435074"/>
        </a:xfrm>
        <a:custGeom>
          <a:avLst/>
          <a:gdLst/>
          <a:ahLst/>
          <a:cxnLst/>
          <a:rect l="0" t="0" r="0" b="0"/>
          <a:pathLst>
            <a:path>
              <a:moveTo>
                <a:pt x="914197" y="0"/>
              </a:moveTo>
              <a:lnTo>
                <a:pt x="914197" y="296490"/>
              </a:lnTo>
              <a:lnTo>
                <a:pt x="0" y="296490"/>
              </a:lnTo>
              <a:lnTo>
                <a:pt x="0" y="435074"/>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93B31D-8173-4B56-ABDE-B8CBD092D99B}">
      <dsp:nvSpPr>
        <dsp:cNvPr id="0" name=""/>
        <dsp:cNvSpPr/>
      </dsp:nvSpPr>
      <dsp:spPr>
        <a:xfrm>
          <a:off x="3757948" y="951722"/>
          <a:ext cx="914197" cy="435074"/>
        </a:xfrm>
        <a:custGeom>
          <a:avLst/>
          <a:gdLst/>
          <a:ahLst/>
          <a:cxnLst/>
          <a:rect l="0" t="0" r="0" b="0"/>
          <a:pathLst>
            <a:path>
              <a:moveTo>
                <a:pt x="914197" y="0"/>
              </a:moveTo>
              <a:lnTo>
                <a:pt x="914197" y="296490"/>
              </a:lnTo>
              <a:lnTo>
                <a:pt x="0" y="296490"/>
              </a:lnTo>
              <a:lnTo>
                <a:pt x="0" y="4350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84B0D4-AEB6-463E-9065-B52086DCDA5F}">
      <dsp:nvSpPr>
        <dsp:cNvPr id="0" name=""/>
        <dsp:cNvSpPr/>
      </dsp:nvSpPr>
      <dsp:spPr>
        <a:xfrm>
          <a:off x="3924166" y="1788"/>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CA9358-9DA2-4810-9628-A9160F22000E}">
      <dsp:nvSpPr>
        <dsp:cNvPr id="0" name=""/>
        <dsp:cNvSpPr/>
      </dsp:nvSpPr>
      <dsp:spPr>
        <a:xfrm>
          <a:off x="4090383" y="159695"/>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a-IR" sz="2500" kern="1200" dirty="0" smtClean="0">
              <a:cs typeface="B Zar" panose="00000400000000000000" pitchFamily="2" charset="-78"/>
            </a:rPr>
            <a:t>روایی سازه</a:t>
          </a:r>
          <a:endParaRPr lang="en-US" sz="2500" kern="1200" dirty="0">
            <a:cs typeface="B Zar" panose="00000400000000000000" pitchFamily="2" charset="-78"/>
          </a:endParaRPr>
        </a:p>
      </dsp:txBody>
      <dsp:txXfrm>
        <a:off x="4118206" y="187518"/>
        <a:ext cx="1440313" cy="894288"/>
      </dsp:txXfrm>
    </dsp:sp>
    <dsp:sp modelId="{A51A3CDC-7213-4BB2-B974-BF94637A408E}">
      <dsp:nvSpPr>
        <dsp:cNvPr id="0" name=""/>
        <dsp:cNvSpPr/>
      </dsp:nvSpPr>
      <dsp:spPr>
        <a:xfrm>
          <a:off x="3009968" y="1386797"/>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C00924-3ACD-4426-8AD9-2B40646E2C39}">
      <dsp:nvSpPr>
        <dsp:cNvPr id="0" name=""/>
        <dsp:cNvSpPr/>
      </dsp:nvSpPr>
      <dsp:spPr>
        <a:xfrm>
          <a:off x="3176186" y="1544704"/>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a-IR" sz="2500" kern="1200" dirty="0" smtClean="0">
              <a:cs typeface="B Zar" panose="00000400000000000000" pitchFamily="2" charset="-78"/>
            </a:rPr>
            <a:t>روایی ملاک</a:t>
          </a:r>
          <a:endParaRPr lang="en-US" sz="2500" kern="1200" dirty="0">
            <a:cs typeface="B Zar" panose="00000400000000000000" pitchFamily="2" charset="-78"/>
          </a:endParaRPr>
        </a:p>
      </dsp:txBody>
      <dsp:txXfrm>
        <a:off x="3204009" y="1572527"/>
        <a:ext cx="1440313" cy="894288"/>
      </dsp:txXfrm>
    </dsp:sp>
    <dsp:sp modelId="{9469AA81-EDE4-4E6A-BAE3-2C867734F9E1}">
      <dsp:nvSpPr>
        <dsp:cNvPr id="0" name=""/>
        <dsp:cNvSpPr/>
      </dsp:nvSpPr>
      <dsp:spPr>
        <a:xfrm>
          <a:off x="2095770" y="2771807"/>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6CF225-7003-49DE-B695-096645126055}">
      <dsp:nvSpPr>
        <dsp:cNvPr id="0" name=""/>
        <dsp:cNvSpPr/>
      </dsp:nvSpPr>
      <dsp:spPr>
        <a:xfrm>
          <a:off x="2261988" y="2929714"/>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a-IR" sz="2500" kern="1200" dirty="0" smtClean="0">
              <a:cs typeface="B Zar" panose="00000400000000000000" pitchFamily="2" charset="-78"/>
            </a:rPr>
            <a:t>همگرا</a:t>
          </a:r>
          <a:endParaRPr lang="en-US" sz="2500" kern="1200" dirty="0">
            <a:cs typeface="B Zar" panose="00000400000000000000" pitchFamily="2" charset="-78"/>
          </a:endParaRPr>
        </a:p>
      </dsp:txBody>
      <dsp:txXfrm>
        <a:off x="2289811" y="2957537"/>
        <a:ext cx="1440313" cy="894288"/>
      </dsp:txXfrm>
    </dsp:sp>
    <dsp:sp modelId="{45409640-1BA7-4594-B83A-A8F372AFD43B}">
      <dsp:nvSpPr>
        <dsp:cNvPr id="0" name=""/>
        <dsp:cNvSpPr/>
      </dsp:nvSpPr>
      <dsp:spPr>
        <a:xfrm>
          <a:off x="3924166" y="2771807"/>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9F2BDA-3AD7-49BE-93A1-F5B179ABC12D}">
      <dsp:nvSpPr>
        <dsp:cNvPr id="0" name=""/>
        <dsp:cNvSpPr/>
      </dsp:nvSpPr>
      <dsp:spPr>
        <a:xfrm>
          <a:off x="4090383" y="2929714"/>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a-IR" sz="2500" kern="1200" dirty="0" smtClean="0">
              <a:cs typeface="B Zar" panose="00000400000000000000" pitchFamily="2" charset="-78"/>
            </a:rPr>
            <a:t>واگرا</a:t>
          </a:r>
          <a:endParaRPr lang="en-US" sz="2500" kern="1200" dirty="0">
            <a:cs typeface="B Zar" panose="00000400000000000000" pitchFamily="2" charset="-78"/>
          </a:endParaRPr>
        </a:p>
      </dsp:txBody>
      <dsp:txXfrm>
        <a:off x="4118206" y="2957537"/>
        <a:ext cx="1440313" cy="894288"/>
      </dsp:txXfrm>
    </dsp:sp>
    <dsp:sp modelId="{DB74C275-F182-4C1D-953D-EF98C234E2A8}">
      <dsp:nvSpPr>
        <dsp:cNvPr id="0" name=""/>
        <dsp:cNvSpPr/>
      </dsp:nvSpPr>
      <dsp:spPr>
        <a:xfrm>
          <a:off x="4838363" y="1386797"/>
          <a:ext cx="1495959" cy="9499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41BC48-FEA7-4142-8874-8EF1352C1275}">
      <dsp:nvSpPr>
        <dsp:cNvPr id="0" name=""/>
        <dsp:cNvSpPr/>
      </dsp:nvSpPr>
      <dsp:spPr>
        <a:xfrm>
          <a:off x="5004581" y="1544704"/>
          <a:ext cx="1495959" cy="94993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a-IR" sz="2500" kern="1200" dirty="0" smtClean="0">
              <a:cs typeface="B Zar" panose="00000400000000000000" pitchFamily="2" charset="-78"/>
            </a:rPr>
            <a:t>محتوا</a:t>
          </a:r>
          <a:endParaRPr lang="en-US" sz="2500" kern="1200" dirty="0">
            <a:cs typeface="B Zar" panose="00000400000000000000" pitchFamily="2" charset="-78"/>
          </a:endParaRPr>
        </a:p>
      </dsp:txBody>
      <dsp:txXfrm>
        <a:off x="5032404" y="1572527"/>
        <a:ext cx="1440313" cy="8942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C9FC97-D53B-40BF-A50D-6E2E3734DAA5}">
      <dsp:nvSpPr>
        <dsp:cNvPr id="0" name=""/>
        <dsp:cNvSpPr/>
      </dsp:nvSpPr>
      <dsp:spPr>
        <a:xfrm>
          <a:off x="3094021" y="724"/>
          <a:ext cx="1070341" cy="53517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a-IR" sz="1200" kern="1200" dirty="0" smtClean="0">
              <a:cs typeface="B Zar" panose="00000400000000000000" pitchFamily="2" charset="-78"/>
            </a:rPr>
            <a:t>مبتنی بر قضاوت</a:t>
          </a:r>
          <a:endParaRPr lang="en-US" sz="1200" kern="1200" dirty="0">
            <a:cs typeface="B Zar" panose="00000400000000000000" pitchFamily="2" charset="-78"/>
          </a:endParaRPr>
        </a:p>
      </dsp:txBody>
      <dsp:txXfrm>
        <a:off x="3109696" y="16399"/>
        <a:ext cx="1038991" cy="503820"/>
      </dsp:txXfrm>
    </dsp:sp>
    <dsp:sp modelId="{03653150-A5EF-4590-A3D6-210AED09E051}">
      <dsp:nvSpPr>
        <dsp:cNvPr id="0" name=""/>
        <dsp:cNvSpPr/>
      </dsp:nvSpPr>
      <dsp:spPr>
        <a:xfrm>
          <a:off x="3201055" y="535895"/>
          <a:ext cx="107034" cy="401378"/>
        </a:xfrm>
        <a:custGeom>
          <a:avLst/>
          <a:gdLst/>
          <a:ahLst/>
          <a:cxnLst/>
          <a:rect l="0" t="0" r="0" b="0"/>
          <a:pathLst>
            <a:path>
              <a:moveTo>
                <a:pt x="0" y="0"/>
              </a:moveTo>
              <a:lnTo>
                <a:pt x="0" y="401378"/>
              </a:lnTo>
              <a:lnTo>
                <a:pt x="107034" y="4013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D29CD6-F03A-46B9-8B73-99FD621839BE}">
      <dsp:nvSpPr>
        <dsp:cNvPr id="0" name=""/>
        <dsp:cNvSpPr/>
      </dsp:nvSpPr>
      <dsp:spPr>
        <a:xfrm>
          <a:off x="3308090" y="669687"/>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rtl="1">
            <a:lnSpc>
              <a:spcPct val="90000"/>
            </a:lnSpc>
            <a:spcBef>
              <a:spcPct val="0"/>
            </a:spcBef>
            <a:spcAft>
              <a:spcPct val="35000"/>
            </a:spcAft>
          </a:pPr>
          <a:r>
            <a:rPr lang="fa-IR" sz="2200" kern="1200" dirty="0" smtClean="0">
              <a:cs typeface="B Zar" panose="00000400000000000000" pitchFamily="2" charset="-78"/>
            </a:rPr>
            <a:t>صوری</a:t>
          </a:r>
          <a:endParaRPr lang="en-US" sz="2200" kern="1200" dirty="0">
            <a:cs typeface="B Zar" panose="00000400000000000000" pitchFamily="2" charset="-78"/>
          </a:endParaRPr>
        </a:p>
      </dsp:txBody>
      <dsp:txXfrm>
        <a:off x="3323765" y="685362"/>
        <a:ext cx="824923" cy="503820"/>
      </dsp:txXfrm>
    </dsp:sp>
    <dsp:sp modelId="{644CCB48-93DC-4F43-96B6-5EAF7B9ADFBE}">
      <dsp:nvSpPr>
        <dsp:cNvPr id="0" name=""/>
        <dsp:cNvSpPr/>
      </dsp:nvSpPr>
      <dsp:spPr>
        <a:xfrm>
          <a:off x="3201055" y="535895"/>
          <a:ext cx="107034" cy="1070341"/>
        </a:xfrm>
        <a:custGeom>
          <a:avLst/>
          <a:gdLst/>
          <a:ahLst/>
          <a:cxnLst/>
          <a:rect l="0" t="0" r="0" b="0"/>
          <a:pathLst>
            <a:path>
              <a:moveTo>
                <a:pt x="0" y="0"/>
              </a:moveTo>
              <a:lnTo>
                <a:pt x="0" y="1070341"/>
              </a:lnTo>
              <a:lnTo>
                <a:pt x="107034" y="10703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456255-84D7-40BD-BE2D-8DA6075E88E2}">
      <dsp:nvSpPr>
        <dsp:cNvPr id="0" name=""/>
        <dsp:cNvSpPr/>
      </dsp:nvSpPr>
      <dsp:spPr>
        <a:xfrm>
          <a:off x="3308090" y="1338651"/>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rtl="1">
            <a:lnSpc>
              <a:spcPct val="90000"/>
            </a:lnSpc>
            <a:spcBef>
              <a:spcPct val="0"/>
            </a:spcBef>
            <a:spcAft>
              <a:spcPct val="35000"/>
            </a:spcAft>
          </a:pPr>
          <a:r>
            <a:rPr lang="fa-IR" sz="2200" kern="1200" dirty="0" smtClean="0">
              <a:cs typeface="B Zar" panose="00000400000000000000" pitchFamily="2" charset="-78"/>
            </a:rPr>
            <a:t>محتوی</a:t>
          </a:r>
          <a:endParaRPr lang="en-US" sz="2200" kern="1200" dirty="0">
            <a:cs typeface="B Zar" panose="00000400000000000000" pitchFamily="2" charset="-78"/>
          </a:endParaRPr>
        </a:p>
      </dsp:txBody>
      <dsp:txXfrm>
        <a:off x="3323765" y="1354326"/>
        <a:ext cx="824923" cy="503820"/>
      </dsp:txXfrm>
    </dsp:sp>
    <dsp:sp modelId="{9744FEEE-170B-4E7A-9688-EC9C3189850A}">
      <dsp:nvSpPr>
        <dsp:cNvPr id="0" name=""/>
        <dsp:cNvSpPr/>
      </dsp:nvSpPr>
      <dsp:spPr>
        <a:xfrm>
          <a:off x="3201055" y="535895"/>
          <a:ext cx="107034" cy="1739305"/>
        </a:xfrm>
        <a:custGeom>
          <a:avLst/>
          <a:gdLst/>
          <a:ahLst/>
          <a:cxnLst/>
          <a:rect l="0" t="0" r="0" b="0"/>
          <a:pathLst>
            <a:path>
              <a:moveTo>
                <a:pt x="0" y="0"/>
              </a:moveTo>
              <a:lnTo>
                <a:pt x="0" y="1739305"/>
              </a:lnTo>
              <a:lnTo>
                <a:pt x="107034" y="173930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B05402-F727-4C5C-B4B6-C3FB256C4BED}">
      <dsp:nvSpPr>
        <dsp:cNvPr id="0" name=""/>
        <dsp:cNvSpPr/>
      </dsp:nvSpPr>
      <dsp:spPr>
        <a:xfrm>
          <a:off x="3308090" y="2007614"/>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lvl="0" algn="ctr" defTabSz="977900" rtl="1">
            <a:lnSpc>
              <a:spcPct val="90000"/>
            </a:lnSpc>
            <a:spcBef>
              <a:spcPct val="0"/>
            </a:spcBef>
            <a:spcAft>
              <a:spcPct val="35000"/>
            </a:spcAft>
          </a:pPr>
          <a:r>
            <a:rPr lang="fa-IR" sz="2200" kern="1200" dirty="0" smtClean="0">
              <a:cs typeface="B Zar" panose="00000400000000000000" pitchFamily="2" charset="-78"/>
            </a:rPr>
            <a:t>توافقی</a:t>
          </a:r>
          <a:endParaRPr lang="en-US" sz="2200" kern="1200" dirty="0">
            <a:cs typeface="B Zar" panose="00000400000000000000" pitchFamily="2" charset="-78"/>
          </a:endParaRPr>
        </a:p>
      </dsp:txBody>
      <dsp:txXfrm>
        <a:off x="3323765" y="2023289"/>
        <a:ext cx="824923" cy="503820"/>
      </dsp:txXfrm>
    </dsp:sp>
    <dsp:sp modelId="{D4559B28-C6D7-4584-8BF0-6975711D41D6}">
      <dsp:nvSpPr>
        <dsp:cNvPr id="0" name=""/>
        <dsp:cNvSpPr/>
      </dsp:nvSpPr>
      <dsp:spPr>
        <a:xfrm>
          <a:off x="4431948" y="724"/>
          <a:ext cx="1070341" cy="53517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a-IR" sz="1200" kern="1200" dirty="0" smtClean="0">
              <a:cs typeface="B Zar" panose="00000400000000000000" pitchFamily="2" charset="-78"/>
            </a:rPr>
            <a:t>مبتنی بر روش های آماری</a:t>
          </a:r>
          <a:endParaRPr lang="en-US" sz="1200" kern="1200" dirty="0">
            <a:cs typeface="B Zar" panose="00000400000000000000" pitchFamily="2" charset="-78"/>
          </a:endParaRPr>
        </a:p>
      </dsp:txBody>
      <dsp:txXfrm>
        <a:off x="4447623" y="16399"/>
        <a:ext cx="1038991" cy="503820"/>
      </dsp:txXfrm>
    </dsp:sp>
    <dsp:sp modelId="{F65F4A00-EDAA-4849-823B-75AF38DF39E2}">
      <dsp:nvSpPr>
        <dsp:cNvPr id="0" name=""/>
        <dsp:cNvSpPr/>
      </dsp:nvSpPr>
      <dsp:spPr>
        <a:xfrm>
          <a:off x="4538982" y="535895"/>
          <a:ext cx="107034" cy="401378"/>
        </a:xfrm>
        <a:custGeom>
          <a:avLst/>
          <a:gdLst/>
          <a:ahLst/>
          <a:cxnLst/>
          <a:rect l="0" t="0" r="0" b="0"/>
          <a:pathLst>
            <a:path>
              <a:moveTo>
                <a:pt x="0" y="0"/>
              </a:moveTo>
              <a:lnTo>
                <a:pt x="0" y="401378"/>
              </a:lnTo>
              <a:lnTo>
                <a:pt x="107034" y="4013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CDC0E0-4503-4495-9D0E-E6C3FEB68D98}">
      <dsp:nvSpPr>
        <dsp:cNvPr id="0" name=""/>
        <dsp:cNvSpPr/>
      </dsp:nvSpPr>
      <dsp:spPr>
        <a:xfrm>
          <a:off x="4646017" y="669687"/>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ملاک</a:t>
          </a:r>
          <a:endParaRPr lang="en-US" sz="1800" b="1" kern="1200" dirty="0">
            <a:cs typeface="B Zar" panose="00000400000000000000" pitchFamily="2" charset="-78"/>
          </a:endParaRPr>
        </a:p>
      </dsp:txBody>
      <dsp:txXfrm>
        <a:off x="4661692" y="685362"/>
        <a:ext cx="824923" cy="503820"/>
      </dsp:txXfrm>
    </dsp:sp>
    <dsp:sp modelId="{303187C9-0949-40D2-BDC5-0FE0FB74835E}">
      <dsp:nvSpPr>
        <dsp:cNvPr id="0" name=""/>
        <dsp:cNvSpPr/>
      </dsp:nvSpPr>
      <dsp:spPr>
        <a:xfrm>
          <a:off x="4538982" y="535895"/>
          <a:ext cx="107034" cy="1070341"/>
        </a:xfrm>
        <a:custGeom>
          <a:avLst/>
          <a:gdLst/>
          <a:ahLst/>
          <a:cxnLst/>
          <a:rect l="0" t="0" r="0" b="0"/>
          <a:pathLst>
            <a:path>
              <a:moveTo>
                <a:pt x="0" y="0"/>
              </a:moveTo>
              <a:lnTo>
                <a:pt x="0" y="1070341"/>
              </a:lnTo>
              <a:lnTo>
                <a:pt x="107034" y="10703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111C34-01E6-41AC-87E4-07576A41FC4D}">
      <dsp:nvSpPr>
        <dsp:cNvPr id="0" name=""/>
        <dsp:cNvSpPr/>
      </dsp:nvSpPr>
      <dsp:spPr>
        <a:xfrm>
          <a:off x="4646017" y="1338651"/>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واگرا و همگرا</a:t>
          </a:r>
          <a:endParaRPr lang="en-US" sz="1800" b="1" kern="1200" dirty="0">
            <a:cs typeface="B Zar" panose="00000400000000000000" pitchFamily="2" charset="-78"/>
          </a:endParaRPr>
        </a:p>
      </dsp:txBody>
      <dsp:txXfrm>
        <a:off x="4661692" y="1354326"/>
        <a:ext cx="824923" cy="503820"/>
      </dsp:txXfrm>
    </dsp:sp>
    <dsp:sp modelId="{952F8BA8-DE1A-46C0-AA9A-87B621402C9D}">
      <dsp:nvSpPr>
        <dsp:cNvPr id="0" name=""/>
        <dsp:cNvSpPr/>
      </dsp:nvSpPr>
      <dsp:spPr>
        <a:xfrm>
          <a:off x="4538982" y="535895"/>
          <a:ext cx="107034" cy="1739305"/>
        </a:xfrm>
        <a:custGeom>
          <a:avLst/>
          <a:gdLst/>
          <a:ahLst/>
          <a:cxnLst/>
          <a:rect l="0" t="0" r="0" b="0"/>
          <a:pathLst>
            <a:path>
              <a:moveTo>
                <a:pt x="0" y="0"/>
              </a:moveTo>
              <a:lnTo>
                <a:pt x="0" y="1739305"/>
              </a:lnTo>
              <a:lnTo>
                <a:pt x="107034" y="173930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88E516-533A-48DC-88D5-9AE6DFDEA2F8}">
      <dsp:nvSpPr>
        <dsp:cNvPr id="0" name=""/>
        <dsp:cNvSpPr/>
      </dsp:nvSpPr>
      <dsp:spPr>
        <a:xfrm>
          <a:off x="4646017" y="2007614"/>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سازه</a:t>
          </a:r>
          <a:endParaRPr lang="en-US" sz="1800" b="1" kern="1200" dirty="0">
            <a:cs typeface="B Zar" panose="00000400000000000000" pitchFamily="2" charset="-78"/>
          </a:endParaRPr>
        </a:p>
      </dsp:txBody>
      <dsp:txXfrm>
        <a:off x="4661692" y="2023289"/>
        <a:ext cx="824923" cy="503820"/>
      </dsp:txXfrm>
    </dsp:sp>
    <dsp:sp modelId="{E2081CD5-B210-4359-AD3A-A9915A5C8030}">
      <dsp:nvSpPr>
        <dsp:cNvPr id="0" name=""/>
        <dsp:cNvSpPr/>
      </dsp:nvSpPr>
      <dsp:spPr>
        <a:xfrm>
          <a:off x="4538982" y="535895"/>
          <a:ext cx="107034" cy="2408268"/>
        </a:xfrm>
        <a:custGeom>
          <a:avLst/>
          <a:gdLst/>
          <a:ahLst/>
          <a:cxnLst/>
          <a:rect l="0" t="0" r="0" b="0"/>
          <a:pathLst>
            <a:path>
              <a:moveTo>
                <a:pt x="0" y="0"/>
              </a:moveTo>
              <a:lnTo>
                <a:pt x="0" y="2408268"/>
              </a:lnTo>
              <a:lnTo>
                <a:pt x="107034" y="240826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90F276-7CAC-4D98-8099-DBD034A9D323}">
      <dsp:nvSpPr>
        <dsp:cNvPr id="0" name=""/>
        <dsp:cNvSpPr/>
      </dsp:nvSpPr>
      <dsp:spPr>
        <a:xfrm>
          <a:off x="4646017" y="2676578"/>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پیش بین</a:t>
          </a:r>
          <a:endParaRPr lang="en-US" sz="1800" b="1" kern="1200" dirty="0">
            <a:cs typeface="B Zar" panose="00000400000000000000" pitchFamily="2" charset="-78"/>
          </a:endParaRPr>
        </a:p>
      </dsp:txBody>
      <dsp:txXfrm>
        <a:off x="4661692" y="2692253"/>
        <a:ext cx="824923" cy="503820"/>
      </dsp:txXfrm>
    </dsp:sp>
    <dsp:sp modelId="{632DA504-D455-4776-BE47-734C0D8D9426}">
      <dsp:nvSpPr>
        <dsp:cNvPr id="0" name=""/>
        <dsp:cNvSpPr/>
      </dsp:nvSpPr>
      <dsp:spPr>
        <a:xfrm>
          <a:off x="4538982" y="535895"/>
          <a:ext cx="107034" cy="3077232"/>
        </a:xfrm>
        <a:custGeom>
          <a:avLst/>
          <a:gdLst/>
          <a:ahLst/>
          <a:cxnLst/>
          <a:rect l="0" t="0" r="0" b="0"/>
          <a:pathLst>
            <a:path>
              <a:moveTo>
                <a:pt x="0" y="0"/>
              </a:moveTo>
              <a:lnTo>
                <a:pt x="0" y="3077232"/>
              </a:lnTo>
              <a:lnTo>
                <a:pt x="107034" y="307723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67D323-C8D1-4BD2-BD5C-E18CA387673F}">
      <dsp:nvSpPr>
        <dsp:cNvPr id="0" name=""/>
        <dsp:cNvSpPr/>
      </dsp:nvSpPr>
      <dsp:spPr>
        <a:xfrm>
          <a:off x="4646017" y="3345541"/>
          <a:ext cx="856273" cy="53517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fa-IR" sz="1800" b="1" kern="1200" dirty="0" smtClean="0">
              <a:cs typeface="B Zar" panose="00000400000000000000" pitchFamily="2" charset="-78"/>
            </a:rPr>
            <a:t>پاسخگویی</a:t>
          </a:r>
          <a:endParaRPr lang="en-US" sz="1800" b="1" kern="1200" dirty="0">
            <a:cs typeface="B Zar" panose="00000400000000000000" pitchFamily="2" charset="-78"/>
          </a:endParaRPr>
        </a:p>
      </dsp:txBody>
      <dsp:txXfrm>
        <a:off x="4661692" y="3361216"/>
        <a:ext cx="824923" cy="5038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0072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6464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3390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48404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71400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26894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89929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8747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5393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4634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3706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2847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4171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74909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82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2097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12/31/2022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84636793"/>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fa.wikipedia.org/wiki/%D8%A7%DB%8C%D8%B1%DB%8C%D8%AF%DB%8C%D9%88%D9%85" TargetMode="External"/><Relationship Id="rId3" Type="http://schemas.openxmlformats.org/officeDocument/2006/relationships/hyperlink" Target="https://fa.wikipedia.org/wiki/%D8%A7%DB%8C%D9%86%DA%86" TargetMode="External"/><Relationship Id="rId7" Type="http://schemas.openxmlformats.org/officeDocument/2006/relationships/hyperlink" Target="https://fa.wikipedia.org/wiki/%D9%BE%D9%84%D8%A7%D8%AA%DB%8C%D9%86" TargetMode="External"/><Relationship Id="rId2" Type="http://schemas.openxmlformats.org/officeDocument/2006/relationships/hyperlink" Target="https://fa.wikipedia.org/wiki/%D8%B7%D9%88%D9%84" TargetMode="External"/><Relationship Id="rId1" Type="http://schemas.openxmlformats.org/officeDocument/2006/relationships/slideLayout" Target="../slideLayouts/slideLayout2.xml"/><Relationship Id="rId6" Type="http://schemas.openxmlformats.org/officeDocument/2006/relationships/hyperlink" Target="https://fa.wikipedia.org/wiki/%D9%85%DB%8C%D9%84%DB%8C%E2%80%8C%D9%85%D8%AA%D8%B1" TargetMode="External"/><Relationship Id="rId11" Type="http://schemas.openxmlformats.org/officeDocument/2006/relationships/hyperlink" Target="https://fa.wikipedia.org/wiki/%D8%A7%D8%B3%D8%AA%D9%88%D8%A7" TargetMode="External"/><Relationship Id="rId5" Type="http://schemas.openxmlformats.org/officeDocument/2006/relationships/hyperlink" Target="https://fa.wikipedia.org/wiki/%DA%A9%DB%8C%D9%84%D9%88%D9%85%D8%AA%D8%B1" TargetMode="External"/><Relationship Id="rId10" Type="http://schemas.openxmlformats.org/officeDocument/2006/relationships/hyperlink" Target="https://fa.wikipedia.org/wiki/%D9%82%D8%B7%D8%A8_%D8%B4%D9%85%D8%A7%D9%84" TargetMode="External"/><Relationship Id="rId4" Type="http://schemas.openxmlformats.org/officeDocument/2006/relationships/hyperlink" Target="https://fa.wikipedia.org/wiki/%D8%B3%D8%A7%D9%86%D8%AA%DB%8C%D9%85%D8%AA%D8%B1" TargetMode="External"/><Relationship Id="rId9" Type="http://schemas.openxmlformats.org/officeDocument/2006/relationships/hyperlink" Target="https://fa.wikipedia.org/wiki/%D9%BE%D8%A7%D8%B1%DB%8C%D8%B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Zar" panose="00000400000000000000" pitchFamily="2" charset="-78"/>
              </a:rPr>
              <a:t>روایی و ابعاد مختلف آن</a:t>
            </a:r>
            <a:endParaRPr lang="en-GB" dirty="0">
              <a:cs typeface="B Zar" panose="00000400000000000000" pitchFamily="2" charset="-78"/>
            </a:endParaRPr>
          </a:p>
        </p:txBody>
      </p:sp>
    </p:spTree>
    <p:extLst>
      <p:ext uri="{BB962C8B-B14F-4D97-AF65-F5344CB8AC3E}">
        <p14:creationId xmlns:p14="http://schemas.microsoft.com/office/powerpoint/2010/main" val="3312819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fa-IR" sz="2800" dirty="0"/>
              <a:t>دسته بندی های مختلف </a:t>
            </a:r>
            <a:r>
              <a:rPr lang="fa-IR" sz="2800" dirty="0" smtClean="0"/>
              <a:t>روایی: سازه</a:t>
            </a:r>
            <a:r>
              <a:rPr lang="en-US" sz="2800" dirty="0"/>
              <a:t/>
            </a:r>
            <a:br>
              <a:rPr lang="en-US" sz="2800" dirty="0"/>
            </a:br>
            <a:r>
              <a:rPr lang="fa-IR" sz="2800" dirty="0" smtClean="0"/>
              <a:t>کتاب </a:t>
            </a:r>
            <a:r>
              <a:rPr lang="fa-IR" sz="2800" dirty="0"/>
              <a:t>تئوری روان سنجی</a:t>
            </a:r>
            <a:endParaRPr lang="en-GB" sz="2800" dirty="0"/>
          </a:p>
        </p:txBody>
      </p:sp>
      <p:sp>
        <p:nvSpPr>
          <p:cNvPr id="3" name="Content Placeholder 2"/>
          <p:cNvSpPr>
            <a:spLocks noGrp="1"/>
          </p:cNvSpPr>
          <p:nvPr>
            <p:ph idx="1"/>
          </p:nvPr>
        </p:nvSpPr>
        <p:spPr/>
        <p:txBody>
          <a:bodyPr>
            <a:normAutofit fontScale="85000" lnSpcReduction="10000"/>
          </a:bodyPr>
          <a:lstStyle/>
          <a:p>
            <a:r>
              <a:rPr lang="fa-IR" dirty="0" smtClean="0"/>
              <a:t>سازه </a:t>
            </a:r>
            <a:r>
              <a:rPr lang="fa-IR" dirty="0"/>
              <a:t>مفهوم </a:t>
            </a:r>
            <a:r>
              <a:rPr lang="fa-IR" dirty="0">
                <a:solidFill>
                  <a:srgbClr val="FF0000"/>
                </a:solidFill>
              </a:rPr>
              <a:t>انتزاعی</a:t>
            </a:r>
            <a:r>
              <a:rPr lang="fa-IR" dirty="0"/>
              <a:t> است که </a:t>
            </a:r>
            <a:r>
              <a:rPr lang="fa-IR" dirty="0" smtClean="0"/>
              <a:t>مستقیماً </a:t>
            </a:r>
            <a:r>
              <a:rPr lang="fa-IR" dirty="0" smtClean="0">
                <a:solidFill>
                  <a:srgbClr val="FF0000"/>
                </a:solidFill>
              </a:rPr>
              <a:t>قابل </a:t>
            </a:r>
            <a:r>
              <a:rPr lang="fa-IR" dirty="0">
                <a:solidFill>
                  <a:srgbClr val="FF0000"/>
                </a:solidFill>
              </a:rPr>
              <a:t>مشاهده نیست </a:t>
            </a:r>
            <a:r>
              <a:rPr lang="fa-IR" dirty="0"/>
              <a:t>ولی </a:t>
            </a:r>
            <a:r>
              <a:rPr lang="fa-IR" dirty="0" smtClean="0"/>
              <a:t>ازنظریات، قابل </a:t>
            </a:r>
            <a:r>
              <a:rPr lang="fa-IR" dirty="0"/>
              <a:t>استنباط است</a:t>
            </a:r>
            <a:r>
              <a:rPr lang="fa-IR" dirty="0" smtClean="0"/>
              <a:t>. </a:t>
            </a:r>
          </a:p>
          <a:p>
            <a:r>
              <a:rPr lang="fa-IR" dirty="0" smtClean="0"/>
              <a:t>مقیاس </a:t>
            </a:r>
            <a:r>
              <a:rPr lang="fa-IR" dirty="0"/>
              <a:t>ها وآزمون هایی که برای سنجش سازه ها درست می شوند</a:t>
            </a:r>
            <a:r>
              <a:rPr lang="fa-IR" dirty="0" smtClean="0"/>
              <a:t>، به </a:t>
            </a:r>
            <a:r>
              <a:rPr lang="fa-IR" dirty="0">
                <a:solidFill>
                  <a:srgbClr val="FF0000"/>
                </a:solidFill>
              </a:rPr>
              <a:t>طورمستقیم سازه هارا نمی </a:t>
            </a:r>
            <a:r>
              <a:rPr lang="fa-IR" dirty="0" smtClean="0">
                <a:solidFill>
                  <a:srgbClr val="FF0000"/>
                </a:solidFill>
              </a:rPr>
              <a:t>سنجند</a:t>
            </a:r>
            <a:r>
              <a:rPr lang="fa-IR" dirty="0" smtClean="0"/>
              <a:t>، بلکه </a:t>
            </a:r>
            <a:r>
              <a:rPr lang="fa-IR" dirty="0"/>
              <a:t>عملکرد یا رفتارهایی را که گمان میرود </a:t>
            </a:r>
            <a:r>
              <a:rPr lang="fa-IR" dirty="0">
                <a:solidFill>
                  <a:srgbClr val="FF0000"/>
                </a:solidFill>
              </a:rPr>
              <a:t>منعکس کننده سازه ها </a:t>
            </a:r>
            <a:r>
              <a:rPr lang="fa-IR" dirty="0"/>
              <a:t>هستند،آن را می سنجند.</a:t>
            </a:r>
          </a:p>
          <a:p>
            <a:r>
              <a:rPr lang="fa-IR" dirty="0" smtClean="0"/>
              <a:t>روایی </a:t>
            </a:r>
            <a:r>
              <a:rPr lang="fa-IR" dirty="0"/>
              <a:t>سازه، دشوارترین و ارزشمندترین نوع روایی است. نمایان گر آن است که ابزار اندازه گیری تا چه اندازه </a:t>
            </a:r>
            <a:r>
              <a:rPr lang="fa-IR" dirty="0">
                <a:solidFill>
                  <a:srgbClr val="FF0000"/>
                </a:solidFill>
              </a:rPr>
              <a:t>یک سازه </a:t>
            </a:r>
            <a:r>
              <a:rPr lang="fa-IR" dirty="0"/>
              <a:t>یا خصیصه مورد نظر را که</a:t>
            </a:r>
            <a:r>
              <a:rPr lang="fa-IR" dirty="0">
                <a:solidFill>
                  <a:srgbClr val="FF0000"/>
                </a:solidFill>
              </a:rPr>
              <a:t> مبنای نظری </a:t>
            </a:r>
            <a:r>
              <a:rPr lang="fa-IR" dirty="0"/>
              <a:t>دارد می سنجد</a:t>
            </a:r>
            <a:r>
              <a:rPr lang="fa-IR" dirty="0" smtClean="0"/>
              <a:t>.</a:t>
            </a:r>
          </a:p>
          <a:p>
            <a:pPr lvl="1"/>
            <a:r>
              <a:rPr lang="fa-IR" dirty="0" smtClean="0"/>
              <a:t> فرض کنید </a:t>
            </a:r>
            <a:r>
              <a:rPr lang="fa-IR" dirty="0"/>
              <a:t>شما سنجشی از احساس خوشبختی به عمل آورده اید و قصد دارید روایی این سنجش را معین کنید</a:t>
            </a:r>
            <a:r>
              <a:rPr lang="fa-IR" dirty="0" smtClean="0"/>
              <a:t>، </a:t>
            </a:r>
          </a:p>
          <a:p>
            <a:pPr lvl="1"/>
            <a:r>
              <a:rPr lang="fa-IR" dirty="0" smtClean="0"/>
              <a:t>می </a:t>
            </a:r>
            <a:r>
              <a:rPr lang="fa-IR" dirty="0"/>
              <a:t>توان فرضیه ای در مورد عواملی که بر احساس خوشبختی مؤثرند،ساخت</a:t>
            </a:r>
            <a:r>
              <a:rPr lang="fa-IR" dirty="0" smtClean="0"/>
              <a:t>. مثلاً </a:t>
            </a:r>
            <a:r>
              <a:rPr lang="fa-IR" dirty="0"/>
              <a:t>بین مفهوم </a:t>
            </a:r>
            <a:r>
              <a:rPr lang="fa-IR" dirty="0" smtClean="0"/>
              <a:t>تصویر از خود و احساس </a:t>
            </a:r>
            <a:r>
              <a:rPr lang="fa-IR" dirty="0"/>
              <a:t>خوشبختی رابطه وجود دارد</a:t>
            </a:r>
            <a:r>
              <a:rPr lang="fa-IR" dirty="0" smtClean="0"/>
              <a:t>.</a:t>
            </a:r>
          </a:p>
          <a:p>
            <a:pPr lvl="1"/>
            <a:r>
              <a:rPr lang="fa-IR" dirty="0" smtClean="0"/>
              <a:t>میتوان همبستگی </a:t>
            </a:r>
            <a:r>
              <a:rPr lang="fa-IR" dirty="0"/>
              <a:t>میان مقیاس احساس خوشبختی را با مفهوم </a:t>
            </a:r>
            <a:r>
              <a:rPr lang="fa-IR" dirty="0" smtClean="0"/>
              <a:t>تصویر از خود را محاسبه</a:t>
            </a:r>
            <a:r>
              <a:rPr lang="fa-IR" dirty="0"/>
              <a:t>  کرد و در صورت </a:t>
            </a:r>
            <a:r>
              <a:rPr lang="fa-IR" dirty="0" smtClean="0"/>
              <a:t>بالا بودن همبستگی می </a:t>
            </a:r>
            <a:r>
              <a:rPr lang="fa-IR" dirty="0"/>
              <a:t>توان گفت که مقیاس تهیه شده،آن چیزی را که قصد سنجش را داشته ،اندازه گیری می کند</a:t>
            </a:r>
            <a:r>
              <a:rPr lang="fa-IR" dirty="0" smtClean="0"/>
              <a:t>.</a:t>
            </a:r>
          </a:p>
          <a:p>
            <a:pPr>
              <a:spcBef>
                <a:spcPts val="600"/>
              </a:spcBef>
            </a:pPr>
            <a:r>
              <a:rPr lang="fa-IR" sz="2200" dirty="0">
                <a:solidFill>
                  <a:srgbClr val="FF0000"/>
                </a:solidFill>
              </a:rPr>
              <a:t>آیا از نظر مفهومی با پرسشنامه های مشابه متناظر و مترادف است و نتایج آنها با هم همخوانی دارد؟</a:t>
            </a:r>
          </a:p>
          <a:p>
            <a:pPr lvl="1"/>
            <a:endParaRPr lang="fa-IR" dirty="0"/>
          </a:p>
          <a:p>
            <a:pPr marL="0" indent="0">
              <a:buNone/>
            </a:pPr>
            <a:endParaRPr lang="fa-IR" dirty="0"/>
          </a:p>
        </p:txBody>
      </p:sp>
    </p:spTree>
    <p:extLst>
      <p:ext uri="{BB962C8B-B14F-4D97-AF65-F5344CB8AC3E}">
        <p14:creationId xmlns:p14="http://schemas.microsoft.com/office/powerpoint/2010/main" val="2555509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fa-IR" sz="2800" dirty="0"/>
              <a:t>دسته بندی های مختلف روایی</a:t>
            </a:r>
            <a:r>
              <a:rPr lang="fa-IR" sz="2800" dirty="0" smtClean="0"/>
              <a:t>:</a:t>
            </a:r>
            <a:br>
              <a:rPr lang="fa-IR" sz="2800" dirty="0" smtClean="0"/>
            </a:br>
            <a:r>
              <a:rPr lang="fa-IR" sz="2800" dirty="0"/>
              <a:t>پیش بین </a:t>
            </a:r>
            <a:br>
              <a:rPr lang="fa-IR" sz="2800" dirty="0"/>
            </a:br>
            <a:r>
              <a:rPr lang="fa-IR" sz="2800" dirty="0"/>
              <a:t>کتاب تئوری روان سنجی</a:t>
            </a:r>
            <a:endParaRPr lang="en-GB" sz="2800" dirty="0"/>
          </a:p>
        </p:txBody>
      </p:sp>
      <p:sp>
        <p:nvSpPr>
          <p:cNvPr id="3" name="Content Placeholder 2"/>
          <p:cNvSpPr>
            <a:spLocks noGrp="1"/>
          </p:cNvSpPr>
          <p:nvPr>
            <p:ph idx="1"/>
          </p:nvPr>
        </p:nvSpPr>
        <p:spPr/>
        <p:txBody>
          <a:bodyPr>
            <a:normAutofit/>
          </a:bodyPr>
          <a:lstStyle/>
          <a:p>
            <a:endParaRPr lang="fa-IR" dirty="0" smtClean="0"/>
          </a:p>
          <a:p>
            <a:endParaRPr lang="fa-IR" dirty="0"/>
          </a:p>
          <a:p>
            <a:endParaRPr lang="fa-IR" dirty="0" smtClean="0"/>
          </a:p>
          <a:p>
            <a:r>
              <a:rPr lang="fa-IR" dirty="0" smtClean="0"/>
              <a:t>روایی پیش بین عبارت است </a:t>
            </a:r>
            <a:r>
              <a:rPr lang="fa-IR" dirty="0" smtClean="0">
                <a:solidFill>
                  <a:srgbClr val="FF0000"/>
                </a:solidFill>
              </a:rPr>
              <a:t>از قدرت مقیاس اندازه گیری </a:t>
            </a:r>
            <a:r>
              <a:rPr lang="fa-IR" dirty="0" smtClean="0"/>
              <a:t>ساخته شده </a:t>
            </a:r>
            <a:r>
              <a:rPr lang="fa-IR" dirty="0" smtClean="0">
                <a:solidFill>
                  <a:srgbClr val="FF0000"/>
                </a:solidFill>
              </a:rPr>
              <a:t>در تشخیص یک ویژگی رفتاری خارج</a:t>
            </a:r>
            <a:r>
              <a:rPr lang="fa-IR" dirty="0" smtClean="0"/>
              <a:t> از خود ابزار اندازه گیری است</a:t>
            </a:r>
          </a:p>
          <a:p>
            <a:r>
              <a:rPr lang="fa-IR" dirty="0" smtClean="0"/>
              <a:t>برای مثال اگر نمره هوش افراد بدست آمده از یک پرسشنامه بتواند با قدرت رتبه کنکور آنها را پیش بینی کند می توان گفت این پرسشنامه هوش دارای روایی پیش بین است.</a:t>
            </a:r>
          </a:p>
          <a:p>
            <a:r>
              <a:rPr lang="fa-IR" sz="2400" dirty="0">
                <a:solidFill>
                  <a:srgbClr val="FF0000"/>
                </a:solidFill>
              </a:rPr>
              <a:t>آیا بر اساس نتایج پرسشنامه می توان پیشگوییهای قابل قبولی ارایه داد؟</a:t>
            </a:r>
            <a:endParaRPr lang="en-US" sz="2400" dirty="0">
              <a:solidFill>
                <a:srgbClr val="FF0000"/>
              </a:solidFill>
            </a:endParaRPr>
          </a:p>
          <a:p>
            <a:endParaRPr lang="fa-IR" dirty="0" smtClean="0"/>
          </a:p>
          <a:p>
            <a:endParaRPr lang="en-GB" dirty="0"/>
          </a:p>
        </p:txBody>
      </p:sp>
    </p:spTree>
    <p:extLst>
      <p:ext uri="{BB962C8B-B14F-4D97-AF65-F5344CB8AC3E}">
        <p14:creationId xmlns:p14="http://schemas.microsoft.com/office/powerpoint/2010/main" val="36587683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2800" dirty="0" smtClean="0"/>
              <a:t>دسته </a:t>
            </a:r>
            <a:r>
              <a:rPr lang="fa-IR" sz="2800" dirty="0"/>
              <a:t>بندی های مختلف روایی</a:t>
            </a:r>
            <a:r>
              <a:rPr lang="fa-IR" sz="2800" dirty="0" smtClean="0"/>
              <a:t>:</a:t>
            </a:r>
            <a:br>
              <a:rPr lang="fa-IR" sz="2800" dirty="0" smtClean="0"/>
            </a:br>
            <a:r>
              <a:rPr lang="fa-IR" sz="2800" dirty="0"/>
              <a:t>محتوا</a:t>
            </a:r>
            <a:br>
              <a:rPr lang="fa-IR" sz="2800" dirty="0"/>
            </a:br>
            <a:r>
              <a:rPr lang="fa-IR" sz="2800" dirty="0"/>
              <a:t>کتاب تئوری روان سنجی</a:t>
            </a:r>
            <a:endParaRPr lang="en-GB" dirty="0"/>
          </a:p>
        </p:txBody>
      </p:sp>
      <p:sp>
        <p:nvSpPr>
          <p:cNvPr id="3" name="Content Placeholder 2"/>
          <p:cNvSpPr>
            <a:spLocks noGrp="1"/>
          </p:cNvSpPr>
          <p:nvPr>
            <p:ph idx="1"/>
          </p:nvPr>
        </p:nvSpPr>
        <p:spPr/>
        <p:txBody>
          <a:bodyPr>
            <a:normAutofit fontScale="92500" lnSpcReduction="10000"/>
          </a:bodyPr>
          <a:lstStyle/>
          <a:p>
            <a:r>
              <a:rPr lang="fa-IR" dirty="0"/>
              <a:t>روایی </a:t>
            </a:r>
            <a:r>
              <a:rPr lang="fa-IR" dirty="0" smtClean="0"/>
              <a:t>محتوا</a:t>
            </a:r>
            <a:r>
              <a:rPr lang="en-GB" dirty="0"/>
              <a:t> </a:t>
            </a:r>
            <a:r>
              <a:rPr lang="fa-IR" dirty="0"/>
              <a:t> </a:t>
            </a:r>
            <a:r>
              <a:rPr lang="fa-IR" dirty="0" smtClean="0"/>
              <a:t>عبارت است از </a:t>
            </a:r>
            <a:r>
              <a:rPr lang="fa-IR" dirty="0">
                <a:solidFill>
                  <a:srgbClr val="FF0000"/>
                </a:solidFill>
              </a:rPr>
              <a:t>تحلیل منطقی محتوای یک آزمون </a:t>
            </a:r>
            <a:r>
              <a:rPr lang="fa-IR" dirty="0" smtClean="0"/>
              <a:t>یا یک مقیاس و </a:t>
            </a:r>
            <a:r>
              <a:rPr lang="fa-IR" dirty="0"/>
              <a:t>تعیین آن بر اساس </a:t>
            </a:r>
            <a:r>
              <a:rPr lang="fa-IR" dirty="0">
                <a:solidFill>
                  <a:srgbClr val="FF0000"/>
                </a:solidFill>
              </a:rPr>
              <a:t>قضاوت ذهنی و فردی </a:t>
            </a:r>
            <a:r>
              <a:rPr lang="fa-IR" dirty="0"/>
              <a:t>است</a:t>
            </a:r>
            <a:r>
              <a:rPr lang="fa-IR" dirty="0" smtClean="0"/>
              <a:t>. </a:t>
            </a:r>
            <a:r>
              <a:rPr lang="fa-IR" dirty="0">
                <a:solidFill>
                  <a:srgbClr val="FF0000"/>
                </a:solidFill>
              </a:rPr>
              <a:t> </a:t>
            </a:r>
            <a:endParaRPr lang="fa-IR" dirty="0" smtClean="0">
              <a:solidFill>
                <a:srgbClr val="FF0000"/>
              </a:solidFill>
            </a:endParaRPr>
          </a:p>
          <a:p>
            <a:pPr algn="just"/>
            <a:r>
              <a:rPr lang="fa-IR" dirty="0" smtClean="0">
                <a:solidFill>
                  <a:srgbClr val="FF0000"/>
                </a:solidFill>
              </a:rPr>
              <a:t>اعتبار م</a:t>
            </a:r>
            <a:r>
              <a:rPr lang="fa-IR" dirty="0">
                <a:solidFill>
                  <a:srgbClr val="FF0000"/>
                </a:solidFill>
              </a:rPr>
              <a:t>ح</a:t>
            </a:r>
            <a:r>
              <a:rPr lang="fa-IR" dirty="0" smtClean="0">
                <a:solidFill>
                  <a:srgbClr val="FF0000"/>
                </a:solidFill>
              </a:rPr>
              <a:t>توی </a:t>
            </a:r>
            <a:r>
              <a:rPr lang="fa-IR" dirty="0">
                <a:solidFill>
                  <a:srgbClr val="FF0000"/>
                </a:solidFill>
              </a:rPr>
              <a:t>یا نمونه </a:t>
            </a:r>
            <a:r>
              <a:rPr lang="fa-IR" dirty="0" smtClean="0">
                <a:solidFill>
                  <a:srgbClr val="FF0000"/>
                </a:solidFill>
              </a:rPr>
              <a:t>ای </a:t>
            </a:r>
            <a:r>
              <a:rPr lang="fa-IR" dirty="0" smtClean="0"/>
              <a:t>مشتمل </a:t>
            </a:r>
            <a:r>
              <a:rPr lang="fa-IR" dirty="0"/>
              <a:t>است بر تعریف دقیقی از حیطه ی رفتار،دانش </a:t>
            </a:r>
            <a:r>
              <a:rPr lang="fa-IR" dirty="0" smtClean="0"/>
              <a:t>، نگارش،سایر </a:t>
            </a:r>
            <a:r>
              <a:rPr lang="fa-IR" dirty="0"/>
              <a:t>حیطه های مورد اندازه گیری پرسشنامه و طرح منطقی سؤال هایی که همه ی بخش های عمده ی حیطه را می </a:t>
            </a:r>
            <a:r>
              <a:rPr lang="fa-IR" dirty="0" smtClean="0"/>
              <a:t>پوشاند.</a:t>
            </a:r>
          </a:p>
          <a:p>
            <a:r>
              <a:rPr lang="fa-IR" dirty="0" smtClean="0"/>
              <a:t>هنگامی سنجش </a:t>
            </a:r>
            <a:r>
              <a:rPr lang="fa-IR" dirty="0"/>
              <a:t>از نظر محتوایی معتبر است که </a:t>
            </a:r>
            <a:r>
              <a:rPr lang="fa-IR" dirty="0">
                <a:solidFill>
                  <a:srgbClr val="FF0000"/>
                </a:solidFill>
              </a:rPr>
              <a:t>معرف کامل حوزه ی معنای مفهوم اصلی </a:t>
            </a:r>
            <a:r>
              <a:rPr lang="fa-IR" dirty="0"/>
              <a:t>مورد مطالعه باشد</a:t>
            </a:r>
            <a:r>
              <a:rPr lang="fa-IR" dirty="0" smtClean="0"/>
              <a:t>.</a:t>
            </a:r>
            <a:r>
              <a:rPr lang="fa-IR" dirty="0"/>
              <a:t> </a:t>
            </a:r>
            <a:endParaRPr lang="fa-IR" dirty="0" smtClean="0"/>
          </a:p>
          <a:p>
            <a:r>
              <a:rPr lang="fa-IR" dirty="0" smtClean="0"/>
              <a:t>روایی </a:t>
            </a:r>
            <a:r>
              <a:rPr lang="fa-IR" dirty="0"/>
              <a:t>محتوا بطور معمول به چنین سوالاتی پاسخ می دهد:</a:t>
            </a:r>
          </a:p>
          <a:p>
            <a:pPr marL="457200" lvl="1" indent="0">
              <a:buNone/>
            </a:pPr>
            <a:r>
              <a:rPr lang="fa-IR" dirty="0"/>
              <a:t>– آیا ابزار طراحی شده همه جنبه های مهم و اصلی مفهوم مورد اندازه گیری را در بردارد؟</a:t>
            </a:r>
          </a:p>
          <a:p>
            <a:pPr marL="457200" lvl="1" indent="0">
              <a:buNone/>
            </a:pPr>
            <a:r>
              <a:rPr lang="fa-IR" dirty="0" smtClean="0"/>
              <a:t>– </a:t>
            </a:r>
            <a:r>
              <a:rPr lang="fa-IR" dirty="0"/>
              <a:t>آیا اجزاء و کلیت ابزار قابل پذیرش متخصصان ذیربط می باشد</a:t>
            </a:r>
            <a:r>
              <a:rPr lang="fa-IR" dirty="0" smtClean="0"/>
              <a:t>؟</a:t>
            </a:r>
          </a:p>
          <a:p>
            <a:r>
              <a:rPr lang="fa-IR" sz="2000" dirty="0">
                <a:solidFill>
                  <a:srgbClr val="FF0000"/>
                </a:solidFill>
              </a:rPr>
              <a:t>آیا همه مطالبی که باید سوال می شده است در پرسشنامه آمده و آیا مطالب اضافه ای که مرتبط به اهداف نباشد در پرسشنامه وجود دارد؟</a:t>
            </a:r>
          </a:p>
          <a:p>
            <a:pPr marL="457200" lvl="1" indent="0">
              <a:buNone/>
            </a:pPr>
            <a:endParaRPr lang="fa-IR" dirty="0"/>
          </a:p>
          <a:p>
            <a:endParaRPr lang="fa-IR" dirty="0" smtClean="0"/>
          </a:p>
        </p:txBody>
      </p:sp>
    </p:spTree>
    <p:extLst>
      <p:ext uri="{BB962C8B-B14F-4D97-AF65-F5344CB8AC3E}">
        <p14:creationId xmlns:p14="http://schemas.microsoft.com/office/powerpoint/2010/main" val="3985119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t>دسته بندی های مختلف روایی:</a:t>
            </a:r>
            <a:br>
              <a:rPr lang="fa-IR" sz="2800" dirty="0"/>
            </a:br>
            <a:r>
              <a:rPr lang="fa-IR" sz="2800" dirty="0"/>
              <a:t>کتاب  روش </a:t>
            </a:r>
            <a:r>
              <a:rPr lang="fa-IR" sz="2800" dirty="0" smtClean="0"/>
              <a:t>های پیمایش در پزشکی اجتماعی</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8232486"/>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5826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t>دسته بندی های مختلف روایی:</a:t>
            </a:r>
            <a:br>
              <a:rPr lang="fa-IR" sz="2800" dirty="0"/>
            </a:br>
            <a:r>
              <a:rPr lang="fa-IR" sz="2800" dirty="0"/>
              <a:t>کتاب  روش های پیمایش در پزشکی اجتماعی</a:t>
            </a:r>
            <a:endParaRPr lang="en-GB" sz="2800" dirty="0"/>
          </a:p>
        </p:txBody>
      </p:sp>
      <p:sp>
        <p:nvSpPr>
          <p:cNvPr id="3" name="Content Placeholder 2"/>
          <p:cNvSpPr>
            <a:spLocks noGrp="1"/>
          </p:cNvSpPr>
          <p:nvPr>
            <p:ph idx="1"/>
          </p:nvPr>
        </p:nvSpPr>
        <p:spPr/>
        <p:txBody>
          <a:bodyPr>
            <a:normAutofit fontScale="92500" lnSpcReduction="10000"/>
          </a:bodyPr>
          <a:lstStyle/>
          <a:p>
            <a:pPr>
              <a:spcBef>
                <a:spcPts val="600"/>
              </a:spcBef>
            </a:pPr>
            <a:r>
              <a:rPr lang="fa-IR" dirty="0" smtClean="0"/>
              <a:t>روایی </a:t>
            </a:r>
            <a:r>
              <a:rPr lang="fa-IR" dirty="0" smtClean="0">
                <a:solidFill>
                  <a:srgbClr val="FF0000"/>
                </a:solidFill>
              </a:rPr>
              <a:t>صوری</a:t>
            </a:r>
            <a:r>
              <a:rPr lang="fa-IR" dirty="0" smtClean="0"/>
              <a:t>: </a:t>
            </a:r>
            <a:r>
              <a:rPr lang="fa-IR" dirty="0"/>
              <a:t>آیا درک پاسخ دهنده از سوالات با منظور محقق یکی است و آیا شکل ظاهری سوالات جذاب است؟</a:t>
            </a:r>
          </a:p>
          <a:p>
            <a:r>
              <a:rPr lang="fa-IR" dirty="0" smtClean="0"/>
              <a:t>یعنی </a:t>
            </a:r>
            <a:r>
              <a:rPr lang="fa-IR" dirty="0"/>
              <a:t>ارزیابی ذهنی پژوهشگر از وسیله و ابزار اندازه </a:t>
            </a:r>
            <a:r>
              <a:rPr lang="fa-IR" dirty="0" smtClean="0"/>
              <a:t>گیری برای </a:t>
            </a:r>
            <a:r>
              <a:rPr lang="fa-IR" dirty="0"/>
              <a:t>روایی صوری پرسشنامه، باید شکل سؤال </a:t>
            </a:r>
            <a:r>
              <a:rPr lang="fa-IR" dirty="0" smtClean="0"/>
              <a:t>ها و </a:t>
            </a:r>
            <a:r>
              <a:rPr lang="fa-IR" dirty="0"/>
              <a:t>متناسب با ویژگی های پاسخ دهندگان باشد.</a:t>
            </a:r>
          </a:p>
          <a:p>
            <a:r>
              <a:rPr lang="fa-IR" dirty="0" smtClean="0"/>
              <a:t>برای </a:t>
            </a:r>
            <a:r>
              <a:rPr lang="fa-IR" dirty="0"/>
              <a:t>مثال </a:t>
            </a:r>
            <a:r>
              <a:rPr lang="fa-IR" dirty="0" smtClean="0"/>
              <a:t>سوال آیا مکررا سردرد دارید؟ ممکن </a:t>
            </a:r>
            <a:r>
              <a:rPr lang="fa-IR" dirty="0"/>
              <a:t>است لزوما معیار </a:t>
            </a:r>
            <a:r>
              <a:rPr lang="fa-IR" dirty="0" smtClean="0"/>
              <a:t>معتبری </a:t>
            </a:r>
            <a:r>
              <a:rPr lang="fa-IR" dirty="0"/>
              <a:t>از وقوع </a:t>
            </a:r>
            <a:r>
              <a:rPr lang="fa-IR" dirty="0" smtClean="0"/>
              <a:t>تعداد سردرد </a:t>
            </a:r>
            <a:r>
              <a:rPr lang="fa-IR" dirty="0"/>
              <a:t>های </a:t>
            </a:r>
            <a:r>
              <a:rPr lang="fa-IR" dirty="0" smtClean="0"/>
              <a:t>را </a:t>
            </a:r>
            <a:r>
              <a:rPr lang="fa-IR" dirty="0"/>
              <a:t>ارائه ندهد</a:t>
            </a:r>
            <a:r>
              <a:rPr lang="fa-IR" dirty="0" smtClean="0"/>
              <a:t>.</a:t>
            </a:r>
            <a:r>
              <a:rPr lang="en-GB" dirty="0" smtClean="0"/>
              <a:t> </a:t>
            </a:r>
            <a:r>
              <a:rPr lang="fa-IR" dirty="0" smtClean="0"/>
              <a:t>پاسخ  </a:t>
            </a:r>
            <a:r>
              <a:rPr lang="fa-IR" dirty="0"/>
              <a:t>مثبت ممکن است منعکس کننده تمایل عمومی به شکایت یا وضعیت سلامت روحی عاطفی </a:t>
            </a:r>
            <a:r>
              <a:rPr lang="fa-IR" dirty="0" smtClean="0"/>
              <a:t>باشد.</a:t>
            </a:r>
          </a:p>
          <a:p>
            <a:r>
              <a:rPr lang="ar-SA" altLang="en-US" dirty="0"/>
              <a:t>اگر بسیاری از پاسخ های "نمی دانم" به یک سوال وجود دارد، این </a:t>
            </a:r>
            <a:r>
              <a:rPr lang="ar-SA" altLang="en-US" dirty="0" smtClean="0"/>
              <a:t>ش</a:t>
            </a:r>
            <a:r>
              <a:rPr lang="fa-IR" altLang="en-US" dirty="0" smtClean="0"/>
              <a:t>اهدی </a:t>
            </a:r>
            <a:r>
              <a:rPr lang="ar-SA" altLang="en-US" dirty="0" smtClean="0"/>
              <a:t>است </a:t>
            </a:r>
            <a:r>
              <a:rPr lang="ar-SA" altLang="en-US" dirty="0"/>
              <a:t>که در این پرسش اطلاعاتی را که محقق نیاز دارد ارائه نمی </a:t>
            </a:r>
            <a:r>
              <a:rPr lang="fa-IR" altLang="en-US" dirty="0" smtClean="0"/>
              <a:t>شو</a:t>
            </a:r>
            <a:r>
              <a:rPr lang="ar-SA" altLang="en-US" dirty="0" smtClean="0"/>
              <a:t>د.</a:t>
            </a:r>
            <a:endParaRPr lang="fa-IR" altLang="en-US" dirty="0" smtClean="0"/>
          </a:p>
          <a:p>
            <a:r>
              <a:rPr lang="ar-SA" altLang="en-US" dirty="0" smtClean="0"/>
              <a:t> </a:t>
            </a:r>
            <a:r>
              <a:rPr lang="fa-IR" altLang="en-US" dirty="0" smtClean="0"/>
              <a:t>به عنوان یک مثال دیگر</a:t>
            </a:r>
            <a:r>
              <a:rPr lang="ar-SA" altLang="en-US" dirty="0" smtClean="0"/>
              <a:t>، </a:t>
            </a:r>
            <a:r>
              <a:rPr lang="ar-SA" altLang="en-US" dirty="0"/>
              <a:t>اگر سوال </a:t>
            </a:r>
            <a:r>
              <a:rPr lang="ar-SA" altLang="en-US" dirty="0" smtClean="0"/>
              <a:t>"</a:t>
            </a:r>
            <a:r>
              <a:rPr lang="fa-IR" altLang="en-US" dirty="0" smtClean="0"/>
              <a:t>سن شما چقدر است را در پرسشنامه ای قرار دهید و از فرد بخواهید آن را اعلام کند ممکن است با اعداد </a:t>
            </a:r>
            <a:r>
              <a:rPr lang="ar-SA" altLang="en-US" dirty="0" smtClean="0"/>
              <a:t>'20</a:t>
            </a:r>
            <a:r>
              <a:rPr lang="ar-SA" altLang="en-US" dirty="0"/>
              <a:t>'، '30'، '40' </a:t>
            </a:r>
            <a:r>
              <a:rPr lang="fa-IR" altLang="en-US" dirty="0" smtClean="0"/>
              <a:t>روبرو شوید</a:t>
            </a:r>
            <a:r>
              <a:rPr lang="ar-SA" altLang="en-US" dirty="0" smtClean="0"/>
              <a:t>، </a:t>
            </a:r>
            <a:r>
              <a:rPr lang="fa-IR" altLang="en-US" dirty="0" smtClean="0"/>
              <a:t>که نشان از کمبود </a:t>
            </a:r>
            <a:r>
              <a:rPr lang="ar-SA" altLang="en-US" dirty="0" smtClean="0"/>
              <a:t>اعتبار صور</a:t>
            </a:r>
            <a:r>
              <a:rPr lang="fa-IR" altLang="en-US" dirty="0" smtClean="0"/>
              <a:t>ی است</a:t>
            </a:r>
            <a:r>
              <a:rPr lang="ar-SA" altLang="en-US" dirty="0" smtClean="0"/>
              <a:t>؛ </a:t>
            </a:r>
            <a:r>
              <a:rPr lang="ar-SA" altLang="en-US" dirty="0"/>
              <a:t>در این مثال احتمالا تصمیم به استفاده از گروه های </a:t>
            </a:r>
            <a:r>
              <a:rPr lang="fa-IR" altLang="en-US" dirty="0" smtClean="0"/>
              <a:t>سنی</a:t>
            </a:r>
            <a:r>
              <a:rPr lang="ar-SA" altLang="en-US" dirty="0" smtClean="0"/>
              <a:t> </a:t>
            </a:r>
            <a:r>
              <a:rPr lang="ar-SA" altLang="en-US" dirty="0"/>
              <a:t>خواهد بود</a:t>
            </a:r>
            <a:r>
              <a:rPr lang="en-US" altLang="en-US" dirty="0"/>
              <a:t> </a:t>
            </a:r>
          </a:p>
          <a:p>
            <a:endParaRPr lang="fa-IR" dirty="0" smtClean="0"/>
          </a:p>
          <a:p>
            <a:endParaRPr lang="fa-IR" dirty="0" smtClean="0"/>
          </a:p>
        </p:txBody>
      </p:sp>
      <p:sp>
        <p:nvSpPr>
          <p:cNvPr id="5" name="Rectangle 2"/>
          <p:cNvSpPr>
            <a:spLocks noChangeArrowheads="1"/>
          </p:cNvSpPr>
          <p:nvPr/>
        </p:nvSpPr>
        <p:spPr bwMode="auto">
          <a:xfrm>
            <a:off x="12191935"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12191935"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51925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a:t>دسته بندی های مختلف روایی:</a:t>
            </a:r>
            <a:br>
              <a:rPr lang="fa-IR" sz="2800" dirty="0"/>
            </a:br>
            <a:r>
              <a:rPr lang="fa-IR" sz="2800" dirty="0"/>
              <a:t>کتاب  روش های پیمایش در پزشکی اجتماعی</a:t>
            </a:r>
            <a:endParaRPr lang="en-GB" dirty="0"/>
          </a:p>
        </p:txBody>
      </p:sp>
      <p:sp>
        <p:nvSpPr>
          <p:cNvPr id="3" name="Content Placeholder 2"/>
          <p:cNvSpPr>
            <a:spLocks noGrp="1"/>
          </p:cNvSpPr>
          <p:nvPr>
            <p:ph idx="1"/>
          </p:nvPr>
        </p:nvSpPr>
        <p:spPr/>
        <p:txBody>
          <a:bodyPr>
            <a:normAutofit lnSpcReduction="10000"/>
          </a:bodyPr>
          <a:lstStyle/>
          <a:p>
            <a:r>
              <a:rPr lang="fa-IR" dirty="0" smtClean="0"/>
              <a:t>روایی </a:t>
            </a:r>
            <a:r>
              <a:rPr lang="fa-IR" dirty="0" smtClean="0">
                <a:solidFill>
                  <a:srgbClr val="FF0000"/>
                </a:solidFill>
              </a:rPr>
              <a:t>توافقی</a:t>
            </a:r>
            <a:r>
              <a:rPr lang="fa-IR" dirty="0" smtClean="0"/>
              <a:t>: هنگامی که </a:t>
            </a:r>
            <a:r>
              <a:rPr lang="fa-IR" dirty="0" smtClean="0">
                <a:solidFill>
                  <a:srgbClr val="FF0000"/>
                </a:solidFill>
              </a:rPr>
              <a:t>چندین فرد متخصص </a:t>
            </a:r>
            <a:r>
              <a:rPr lang="fa-IR" dirty="0" smtClean="0"/>
              <a:t>در یک حیطه اعتبار یک ابزار را تایید کنند اصطلاحا گفته می شود ابزار از روایی توافقی برخوردار است. </a:t>
            </a:r>
          </a:p>
          <a:p>
            <a:pPr lvl="1"/>
            <a:r>
              <a:rPr lang="fa-IR" dirty="0" smtClean="0"/>
              <a:t>برای مثال </a:t>
            </a:r>
            <a:r>
              <a:rPr lang="ar-SA" altLang="en-US" dirty="0" smtClean="0"/>
              <a:t>حضور</a:t>
            </a:r>
            <a:r>
              <a:rPr lang="ar-SA" altLang="en-US" dirty="0"/>
              <a:t>، </a:t>
            </a:r>
            <a:r>
              <a:rPr lang="fa-IR" altLang="en-US" dirty="0" smtClean="0"/>
              <a:t>فراوانی </a:t>
            </a:r>
            <a:r>
              <a:rPr lang="ar-SA" altLang="en-US" dirty="0" smtClean="0"/>
              <a:t>و </a:t>
            </a:r>
            <a:r>
              <a:rPr lang="ar-SA" altLang="en-US" dirty="0"/>
              <a:t>مدت سرفه و خلط یک شاخص معتبر از برونشیت </a:t>
            </a:r>
            <a:r>
              <a:rPr lang="fa-IR" altLang="en-US" dirty="0" smtClean="0"/>
              <a:t> </a:t>
            </a:r>
            <a:r>
              <a:rPr lang="ar-SA" altLang="en-US" dirty="0" smtClean="0"/>
              <a:t>مزمن </a:t>
            </a:r>
            <a:r>
              <a:rPr lang="ar-SA" altLang="en-US" dirty="0"/>
              <a:t>است </a:t>
            </a:r>
            <a:r>
              <a:rPr lang="ar-SA" altLang="en-US" dirty="0" smtClean="0"/>
              <a:t>با </a:t>
            </a:r>
            <a:r>
              <a:rPr lang="ar-SA" altLang="en-US" dirty="0"/>
              <a:t>این وجود باید توجه داشت که گروه های مختلف متخصصان ممکن است در </a:t>
            </a:r>
            <a:r>
              <a:rPr lang="fa-IR" altLang="en-US" dirty="0" smtClean="0"/>
              <a:t>در یک مورد اختلاف نظر داشته باشند </a:t>
            </a:r>
            <a:r>
              <a:rPr lang="ar-SA" altLang="en-US" dirty="0" smtClean="0"/>
              <a:t>و </a:t>
            </a:r>
            <a:r>
              <a:rPr lang="ar-SA" altLang="en-US" dirty="0"/>
              <a:t>ممکن است اجماع تغییر کند </a:t>
            </a:r>
            <a:r>
              <a:rPr lang="fa-IR" altLang="en-US" dirty="0" smtClean="0"/>
              <a:t>و</a:t>
            </a:r>
            <a:r>
              <a:rPr lang="ar-SA" altLang="en-US" dirty="0" smtClean="0"/>
              <a:t> </a:t>
            </a:r>
            <a:r>
              <a:rPr lang="ar-SA" altLang="en-US" dirty="0"/>
              <a:t>کمیته های تخصصی اغلب تغییرات در معیارهای تشخیصی را پیشنهاد می </a:t>
            </a:r>
            <a:r>
              <a:rPr lang="ar-SA" altLang="en-US" dirty="0" smtClean="0"/>
              <a:t>کنند</a:t>
            </a:r>
            <a:r>
              <a:rPr lang="fa-IR" altLang="en-US" dirty="0" smtClean="0"/>
              <a:t>.</a:t>
            </a:r>
            <a:r>
              <a:rPr lang="en-US" altLang="en-US" dirty="0" smtClean="0"/>
              <a:t> </a:t>
            </a:r>
            <a:endParaRPr lang="en-US" altLang="en-US" dirty="0"/>
          </a:p>
          <a:p>
            <a:r>
              <a:rPr lang="fa-IR" dirty="0" smtClean="0"/>
              <a:t>روایی </a:t>
            </a:r>
            <a:r>
              <a:rPr lang="fa-IR" dirty="0" smtClean="0">
                <a:solidFill>
                  <a:srgbClr val="FF0000"/>
                </a:solidFill>
              </a:rPr>
              <a:t>ملاک</a:t>
            </a:r>
            <a:r>
              <a:rPr lang="fa-IR" dirty="0" smtClean="0"/>
              <a:t>: در این شکل از روایی که </a:t>
            </a:r>
            <a:r>
              <a:rPr lang="fa-IR" dirty="0" smtClean="0">
                <a:solidFill>
                  <a:srgbClr val="FF0000"/>
                </a:solidFill>
              </a:rPr>
              <a:t>یک معیار دقیق برای تشخیص و اندازه گیری پدیده مورد نظر وجود دارد (</a:t>
            </a:r>
            <a:r>
              <a:rPr lang="en-US" dirty="0" smtClean="0">
                <a:solidFill>
                  <a:srgbClr val="FF0000"/>
                </a:solidFill>
              </a:rPr>
              <a:t>gold standard</a:t>
            </a:r>
            <a:r>
              <a:rPr lang="fa-IR" dirty="0" smtClean="0">
                <a:solidFill>
                  <a:srgbClr val="FF0000"/>
                </a:solidFill>
              </a:rPr>
              <a:t>)</a:t>
            </a:r>
            <a:r>
              <a:rPr lang="fa-IR" dirty="0" smtClean="0"/>
              <a:t>بنابراین می توان توان تشخیصی معیار جدیدی که برای اندازه گیری ساخته می شود را می توان در رقابت با آن سنجید که این مورد در آزمون های غربالگری بسیار عینیت می یابد.</a:t>
            </a:r>
          </a:p>
          <a:p>
            <a:r>
              <a:rPr lang="fa-IR" dirty="0" smtClean="0"/>
              <a:t>روایی </a:t>
            </a:r>
            <a:r>
              <a:rPr lang="fa-IR" dirty="0" smtClean="0">
                <a:solidFill>
                  <a:srgbClr val="FF0000"/>
                </a:solidFill>
              </a:rPr>
              <a:t>همگرا و واگرا: </a:t>
            </a:r>
            <a:r>
              <a:rPr lang="fa-IR" dirty="0" smtClean="0"/>
              <a:t>در این شکل از روایی </a:t>
            </a:r>
            <a:r>
              <a:rPr lang="fa-IR" dirty="0" smtClean="0">
                <a:solidFill>
                  <a:srgbClr val="FF0000"/>
                </a:solidFill>
              </a:rPr>
              <a:t>معیار طلایی وجود ندارد </a:t>
            </a:r>
            <a:r>
              <a:rPr lang="fa-IR" dirty="0" smtClean="0"/>
              <a:t>و اساسا برتری معیار ها بر یکدیگر معلوم نیست. تنها در این شکل از روایی انتظار داریم معیاری که برای سنجش ساخته ایم </a:t>
            </a:r>
            <a:r>
              <a:rPr lang="fa-IR" dirty="0" smtClean="0">
                <a:solidFill>
                  <a:srgbClr val="FF0000"/>
                </a:solidFill>
              </a:rPr>
              <a:t>همبستگی قوی با </a:t>
            </a:r>
            <a:r>
              <a:rPr lang="fa-IR" dirty="0" smtClean="0"/>
              <a:t>معیارهای سایر حوزه های مرتبط داشته باشد که در این صورت به معیار جدید همگرا می گوییم.</a:t>
            </a:r>
            <a:endParaRPr lang="en-GB" dirty="0"/>
          </a:p>
        </p:txBody>
      </p:sp>
      <p:sp>
        <p:nvSpPr>
          <p:cNvPr id="4" name="Rectangle 1"/>
          <p:cNvSpPr>
            <a:spLocks noChangeArrowheads="1"/>
          </p:cNvSpPr>
          <p:nvPr/>
        </p:nvSpPr>
        <p:spPr bwMode="auto">
          <a:xfrm>
            <a:off x="12191935"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1085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a:t>دسته بندی های مختلف روایی:</a:t>
            </a:r>
            <a:br>
              <a:rPr lang="fa-IR" sz="2800" dirty="0"/>
            </a:br>
            <a:r>
              <a:rPr lang="fa-IR" sz="2800" dirty="0"/>
              <a:t>کتاب  روش های پیمایش در پزشکی اجتماعی</a:t>
            </a:r>
            <a:endParaRPr lang="en-GB" dirty="0"/>
          </a:p>
        </p:txBody>
      </p:sp>
      <p:sp>
        <p:nvSpPr>
          <p:cNvPr id="3" name="Content Placeholder 2"/>
          <p:cNvSpPr>
            <a:spLocks noGrp="1"/>
          </p:cNvSpPr>
          <p:nvPr>
            <p:ph idx="1"/>
          </p:nvPr>
        </p:nvSpPr>
        <p:spPr/>
        <p:txBody>
          <a:bodyPr>
            <a:normAutofit/>
          </a:bodyPr>
          <a:lstStyle/>
          <a:p>
            <a:r>
              <a:rPr lang="fa-IR" dirty="0" smtClean="0"/>
              <a:t>روایی </a:t>
            </a:r>
            <a:r>
              <a:rPr lang="fa-IR" dirty="0" smtClean="0">
                <a:solidFill>
                  <a:srgbClr val="FF0000"/>
                </a:solidFill>
              </a:rPr>
              <a:t>سازه: </a:t>
            </a:r>
            <a:endParaRPr lang="en-US" dirty="0" smtClean="0">
              <a:solidFill>
                <a:srgbClr val="FF0000"/>
              </a:solidFill>
            </a:endParaRPr>
          </a:p>
          <a:p>
            <a:r>
              <a:rPr lang="fa-IR" dirty="0" smtClean="0"/>
              <a:t>روایی </a:t>
            </a:r>
            <a:r>
              <a:rPr lang="fa-IR" dirty="0" smtClean="0">
                <a:solidFill>
                  <a:schemeClr val="accent1"/>
                </a:solidFill>
              </a:rPr>
              <a:t>پیش بین:  </a:t>
            </a:r>
            <a:endParaRPr lang="en-US" dirty="0" smtClean="0">
              <a:solidFill>
                <a:schemeClr val="accent1"/>
              </a:solidFill>
            </a:endParaRPr>
          </a:p>
          <a:p>
            <a:r>
              <a:rPr lang="fa-IR" dirty="0" smtClean="0"/>
              <a:t>روایی </a:t>
            </a:r>
            <a:r>
              <a:rPr lang="fa-IR" dirty="0" smtClean="0">
                <a:solidFill>
                  <a:schemeClr val="accent1"/>
                </a:solidFill>
              </a:rPr>
              <a:t>پاسخ گویی</a:t>
            </a:r>
            <a:r>
              <a:rPr lang="fa-IR" dirty="0">
                <a:solidFill>
                  <a:schemeClr val="accent1"/>
                </a:solidFill>
              </a:rPr>
              <a:t>: </a:t>
            </a:r>
            <a:r>
              <a:rPr lang="ar-SA" altLang="en-US" dirty="0"/>
              <a:t>بعضی از معیارها برای سنجش تغییرات </a:t>
            </a:r>
            <a:r>
              <a:rPr lang="fa-IR" altLang="en-US" dirty="0" smtClean="0"/>
              <a:t>در طول </a:t>
            </a:r>
            <a:r>
              <a:rPr lang="ar-SA" altLang="en-US" dirty="0" smtClean="0"/>
              <a:t>زمان </a:t>
            </a:r>
            <a:r>
              <a:rPr lang="ar-SA" altLang="en-US" dirty="0"/>
              <a:t>استفاده می شوند و برای رسیدن به این هدف لازم است که به اندازه کافی </a:t>
            </a:r>
            <a:r>
              <a:rPr lang="ar-SA" altLang="en-US" dirty="0" smtClean="0"/>
              <a:t>حساس </a:t>
            </a:r>
            <a:r>
              <a:rPr lang="ar-SA" altLang="en-US" dirty="0"/>
              <a:t>به </a:t>
            </a:r>
            <a:r>
              <a:rPr lang="ar-SA" altLang="en-US" dirty="0" smtClean="0"/>
              <a:t>تغییر</a:t>
            </a:r>
            <a:r>
              <a:rPr lang="en-US" altLang="en-US" dirty="0" smtClean="0"/>
              <a:t> </a:t>
            </a:r>
            <a:r>
              <a:rPr lang="fa-IR" altLang="en-US" dirty="0" smtClean="0"/>
              <a:t> باشد. </a:t>
            </a:r>
            <a:r>
              <a:rPr lang="ar-SA" altLang="en-US" dirty="0" smtClean="0"/>
              <a:t>برای </a:t>
            </a:r>
            <a:r>
              <a:rPr lang="ar-SA" altLang="en-US" dirty="0"/>
              <a:t>مثال، اثر درمان باید به طور ایده آل هر تغییر بالینی معنی دار را اندازه گیری و اندازه گیری </a:t>
            </a:r>
            <a:r>
              <a:rPr lang="ar-SA" altLang="en-US" dirty="0" smtClean="0"/>
              <a:t>کند</a:t>
            </a:r>
            <a:r>
              <a:rPr lang="en-US" altLang="en-US" dirty="0" smtClean="0"/>
              <a:t>.</a:t>
            </a:r>
            <a:endParaRPr lang="fa-IR" altLang="en-US" dirty="0" smtClean="0"/>
          </a:p>
          <a:p>
            <a:pPr lvl="1"/>
            <a:r>
              <a:rPr lang="en-US" altLang="en-US" dirty="0" smtClean="0"/>
              <a:t> </a:t>
            </a:r>
            <a:r>
              <a:rPr lang="fa-IR" altLang="en-US" dirty="0" smtClean="0"/>
              <a:t>برای </a:t>
            </a:r>
            <a:r>
              <a:rPr lang="ar-SA" altLang="en-US" dirty="0" smtClean="0"/>
              <a:t>مثال</a:t>
            </a:r>
            <a:r>
              <a:rPr lang="ar-SA" altLang="en-US" dirty="0"/>
              <a:t>، از </a:t>
            </a:r>
            <a:r>
              <a:rPr lang="ar-SA" altLang="en-US" dirty="0" smtClean="0"/>
              <a:t>مطالعه</a:t>
            </a:r>
            <a:r>
              <a:rPr lang="fa-IR" altLang="en-US" dirty="0" smtClean="0"/>
              <a:t> </a:t>
            </a:r>
            <a:r>
              <a:rPr lang="ar-SA" altLang="en-US" dirty="0" smtClean="0"/>
              <a:t>ی </a:t>
            </a:r>
            <a:r>
              <a:rPr lang="ar-SA" altLang="en-US" dirty="0"/>
              <a:t>بیماران مبتلا به آسم و بیماری مزمن انسدادی ریوی نتیجه گرفت که نمره سلامت ناتینگهام (یک معیار </a:t>
            </a:r>
            <a:r>
              <a:rPr lang="ar-SA" altLang="en-US" dirty="0" smtClean="0"/>
              <a:t>) </a:t>
            </a:r>
            <a:r>
              <a:rPr lang="ar-SA" altLang="en-US" dirty="0"/>
              <a:t>برای مقایسه گروههای این </a:t>
            </a:r>
            <a:r>
              <a:rPr lang="fa-IR" altLang="en-US" dirty="0" smtClean="0"/>
              <a:t>مطالعه </a:t>
            </a:r>
            <a:r>
              <a:rPr lang="ar-SA" altLang="en-US" dirty="0" smtClean="0"/>
              <a:t>مناسب بود، </a:t>
            </a:r>
            <a:r>
              <a:rPr lang="ar-SA" altLang="en-US" dirty="0"/>
              <a:t>اما نه برای اندازه گیری تغییرات در وضعیت سلامتی خود</a:t>
            </a:r>
            <a:r>
              <a:rPr lang="en-US" altLang="en-US" dirty="0"/>
              <a:t> </a:t>
            </a:r>
            <a:r>
              <a:rPr lang="fa-IR" altLang="en-US" dirty="0" smtClean="0"/>
              <a:t>فرد.</a:t>
            </a:r>
            <a:endParaRPr lang="en-US" altLang="en-US" dirty="0"/>
          </a:p>
          <a:p>
            <a:endParaRPr lang="en-US" altLang="en-US" dirty="0"/>
          </a:p>
          <a:p>
            <a:endParaRPr lang="fa-IR" dirty="0" smtClean="0"/>
          </a:p>
          <a:p>
            <a:endParaRPr lang="en-GB" dirty="0"/>
          </a:p>
        </p:txBody>
      </p:sp>
      <p:sp>
        <p:nvSpPr>
          <p:cNvPr id="4" name="Rectangle 1"/>
          <p:cNvSpPr>
            <a:spLocks noChangeArrowheads="1"/>
          </p:cNvSpPr>
          <p:nvPr/>
        </p:nvSpPr>
        <p:spPr bwMode="auto">
          <a:xfrm>
            <a:off x="12191935"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1"/>
          <p:cNvSpPr>
            <a:spLocks noChangeArrowheads="1"/>
          </p:cNvSpPr>
          <p:nvPr/>
        </p:nvSpPr>
        <p:spPr bwMode="auto">
          <a:xfrm>
            <a:off x="12191935"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12191935"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3"/>
          <p:cNvSpPr>
            <a:spLocks noChangeArrowheads="1"/>
          </p:cNvSpPr>
          <p:nvPr/>
        </p:nvSpPr>
        <p:spPr bwMode="auto">
          <a:xfrm>
            <a:off x="12191935"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12191935"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90838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روایی پاسخگویی یا</a:t>
            </a:r>
            <a:br>
              <a:rPr lang="fa-IR" dirty="0" smtClean="0"/>
            </a:br>
            <a:r>
              <a:rPr lang="fa-IR" dirty="0" smtClean="0"/>
              <a:t>حساسیت به تغییرات</a:t>
            </a:r>
            <a:endParaRPr lang="en-US" dirty="0"/>
          </a:p>
        </p:txBody>
      </p:sp>
      <p:sp>
        <p:nvSpPr>
          <p:cNvPr id="3" name="Content Placeholder 2"/>
          <p:cNvSpPr>
            <a:spLocks noGrp="1"/>
          </p:cNvSpPr>
          <p:nvPr>
            <p:ph idx="1"/>
          </p:nvPr>
        </p:nvSpPr>
        <p:spPr>
          <a:xfrm>
            <a:off x="459125" y="2337235"/>
            <a:ext cx="8596668" cy="3880773"/>
          </a:xfrm>
        </p:spPr>
        <p:txBody>
          <a:bodyPr/>
          <a:lstStyle/>
          <a:p>
            <a:r>
              <a:rPr lang="fa-IR" dirty="0" smtClean="0">
                <a:solidFill>
                  <a:schemeClr val="accent5">
                    <a:lumMod val="75000"/>
                  </a:schemeClr>
                </a:solidFill>
              </a:rPr>
              <a:t>در این شکل از روایی همان طور که پیش تر گفته شد قدرت پرسشنامه در برابر تغییرات فردی در طول زمان سنجیده می شود و عموما در حیطه پزشکی در پرسشنامه های بالینی کاربرد دارد </a:t>
            </a:r>
          </a:p>
          <a:p>
            <a:r>
              <a:rPr lang="fa-IR" dirty="0" smtClean="0">
                <a:solidFill>
                  <a:schemeClr val="accent5">
                    <a:lumMod val="75000"/>
                  </a:schemeClr>
                </a:solidFill>
              </a:rPr>
              <a:t>برای مثال فرض کنید عمل جراحی لثه بر روی یکسری از افراد صورت پذیرفته است انتظار داریم کیفیت زندگی مرتبط با سلامت دهان این افراد  در طول زمان تغییر نموده باشد لذا به دنبال ارزیابی پاسخ افراد قبل و بعد مداخله به این پرشنامه هستیم تا روایی پاسخگویی پرسشنامه را اندازه گیری کنیم.</a:t>
            </a:r>
            <a:endParaRPr lang="en-US" dirty="0">
              <a:solidFill>
                <a:schemeClr val="accent5">
                  <a:lumMod val="75000"/>
                </a:schemeClr>
              </a:solidFill>
            </a:endParaRPr>
          </a:p>
        </p:txBody>
      </p:sp>
    </p:spTree>
    <p:extLst>
      <p:ext uri="{BB962C8B-B14F-4D97-AF65-F5344CB8AC3E}">
        <p14:creationId xmlns:p14="http://schemas.microsoft.com/office/powerpoint/2010/main" val="369263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شاخص های روایی پاسخ گویی</a:t>
            </a:r>
            <a:endParaRPr lang="en-US" dirty="0"/>
          </a:p>
        </p:txBody>
      </p:sp>
      <p:sp>
        <p:nvSpPr>
          <p:cNvPr id="3" name="Content Placeholder 2"/>
          <p:cNvSpPr>
            <a:spLocks noGrp="1"/>
          </p:cNvSpPr>
          <p:nvPr>
            <p:ph idx="1"/>
          </p:nvPr>
        </p:nvSpPr>
        <p:spPr/>
        <p:txBody>
          <a:bodyPr>
            <a:normAutofit fontScale="85000" lnSpcReduction="20000"/>
          </a:bodyPr>
          <a:lstStyle/>
          <a:p>
            <a:r>
              <a:rPr lang="fa-IR" dirty="0" smtClean="0"/>
              <a:t>اندازه اثر استاندارد شده : اختلاف بین میانگین نمره پرسشنامه قبل و بعد تقسیم بر انحراف معیار پرسشنامه قبل از مداخله</a:t>
            </a:r>
          </a:p>
          <a:p>
            <a:endParaRPr lang="fa-IR" dirty="0"/>
          </a:p>
          <a:p>
            <a:endParaRPr lang="fa-IR" dirty="0" smtClean="0"/>
          </a:p>
          <a:p>
            <a:endParaRPr lang="fa-IR" dirty="0"/>
          </a:p>
          <a:p>
            <a:r>
              <a:rPr lang="fa-IR" dirty="0" smtClean="0"/>
              <a:t>میانگین پاسخ استاندارد شده: اختلاف بین میانگین نمرات قبل و بعد تقسیم بر انحراف معیار اختلاف بدست آمده</a:t>
            </a:r>
          </a:p>
          <a:p>
            <a:endParaRPr lang="fa-IR" dirty="0"/>
          </a:p>
          <a:p>
            <a:endParaRPr lang="fa-IR" dirty="0" smtClean="0"/>
          </a:p>
          <a:p>
            <a:endParaRPr lang="fa-IR" dirty="0"/>
          </a:p>
          <a:p>
            <a:r>
              <a:rPr lang="fa-IR" dirty="0" smtClean="0"/>
              <a:t> نمره بالای 0.8 </a:t>
            </a:r>
            <a:r>
              <a:rPr lang="fa-IR" dirty="0"/>
              <a:t>حساسیت بالا</a:t>
            </a:r>
            <a:endParaRPr lang="fa-IR" dirty="0" smtClean="0"/>
          </a:p>
          <a:p>
            <a:r>
              <a:rPr lang="fa-IR" dirty="0" smtClean="0"/>
              <a:t>نمره 0.5-0.8 </a:t>
            </a:r>
            <a:r>
              <a:rPr lang="fa-IR" dirty="0"/>
              <a:t>حساسیت متوسط</a:t>
            </a:r>
            <a:endParaRPr lang="fa-IR" dirty="0" smtClean="0"/>
          </a:p>
          <a:p>
            <a:r>
              <a:rPr lang="fa-IR" dirty="0" smtClean="0"/>
              <a:t>نمره کمتر از نیم حساسیت کم</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3799" y="1669596"/>
            <a:ext cx="2314575" cy="819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7789" y="4010253"/>
            <a:ext cx="1847850"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46887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تحلیل گویه</a:t>
            </a:r>
            <a:endParaRPr lang="en-US" dirty="0"/>
          </a:p>
        </p:txBody>
      </p:sp>
      <p:sp>
        <p:nvSpPr>
          <p:cNvPr id="3" name="Content Placeholder 2"/>
          <p:cNvSpPr>
            <a:spLocks noGrp="1"/>
          </p:cNvSpPr>
          <p:nvPr>
            <p:ph idx="1"/>
          </p:nvPr>
        </p:nvSpPr>
        <p:spPr/>
        <p:txBody>
          <a:bodyPr>
            <a:normAutofit fontScale="92500" lnSpcReduction="10000"/>
          </a:bodyPr>
          <a:lstStyle/>
          <a:p>
            <a:r>
              <a:rPr lang="fa-IR" dirty="0">
                <a:solidFill>
                  <a:schemeClr val="accent5">
                    <a:lumMod val="75000"/>
                  </a:schemeClr>
                </a:solidFill>
              </a:rPr>
              <a:t>به طور کلی در روان سنجی برای ساخت یک آزمون مجموعه بزرگی از سوالات ساخته می شود و سپس از بین آن ها نیاز به حذف تعدادی سوال است روندی که برای انجام این تحلیل پیشنهاد شده است تحلیل گویه نام گذاری شده است و این روند در سوالات آگاهی سنجی نیز مصداق پیدا میکند. </a:t>
            </a:r>
          </a:p>
          <a:p>
            <a:r>
              <a:rPr lang="fa-IR" dirty="0" smtClean="0">
                <a:solidFill>
                  <a:schemeClr val="accent6">
                    <a:lumMod val="50000"/>
                  </a:schemeClr>
                </a:solidFill>
              </a:rPr>
              <a:t>در تدوین پرسشنامه های آگاهی سنجی بایدتمام اجزای تشکیل دهنده موضوع با توجه به اهمیت آن آگاهی سنجی گردد. در این مطالعات بهتر است از سوالات درست و نادرست  به جای سوالات باز یا کوتاه پاسخ ویا چند گزینه ای استفاده شود چون:</a:t>
            </a:r>
          </a:p>
          <a:p>
            <a:pPr marL="457200" lvl="1" indent="0">
              <a:buNone/>
            </a:pPr>
            <a:r>
              <a:rPr lang="fa-IR" dirty="0" smtClean="0">
                <a:solidFill>
                  <a:schemeClr val="accent6">
                    <a:lumMod val="50000"/>
                  </a:schemeClr>
                </a:solidFill>
              </a:rPr>
              <a:t> 1- طرح آن ساده تر است 2-پاسخ دادن به آن راحت تر است میزان مشارکت بالا می رود3-سوالات چند گزینه ای دارای حساسیت هستند چون حس امتحان را القا می کنند. </a:t>
            </a:r>
          </a:p>
          <a:p>
            <a:r>
              <a:rPr lang="fa-IR" dirty="0" smtClean="0">
                <a:solidFill>
                  <a:schemeClr val="accent5">
                    <a:lumMod val="75000"/>
                  </a:schemeClr>
                </a:solidFill>
              </a:rPr>
              <a:t>نقطه ضعف این سوال امکان حدسی پاسخ دادن به سئولات است که با افزودن گزینه اطلاعی ندارم می توان به شکل وسیعی این نقطه ضعف را بر طرف ساخت.</a:t>
            </a:r>
          </a:p>
          <a:p>
            <a:r>
              <a:rPr lang="fa-IR" dirty="0" smtClean="0">
                <a:solidFill>
                  <a:schemeClr val="accent6">
                    <a:lumMod val="50000"/>
                  </a:schemeClr>
                </a:solidFill>
              </a:rPr>
              <a:t>در روان سنجی به طور کلی مجموعه سوالاتی که پراکندگی کمی از خود به نمایش می گذارند و یا بشدت با سایر سوالات همبستگی دارند و یا با نمره کل ارتباط کمی دارند ترجیا حذف می شوند.</a:t>
            </a:r>
          </a:p>
        </p:txBody>
      </p:sp>
    </p:spTree>
    <p:extLst>
      <p:ext uri="{BB962C8B-B14F-4D97-AF65-F5344CB8AC3E}">
        <p14:creationId xmlns:p14="http://schemas.microsoft.com/office/powerpoint/2010/main" val="2215890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مفهوم روایی:</a:t>
            </a:r>
            <a:br>
              <a:rPr lang="fa-IR" dirty="0" smtClean="0"/>
            </a:br>
            <a:r>
              <a:rPr lang="fa-IR" dirty="0"/>
              <a:t>مقدار سنجيده شده چه ميزان به واقعيت نزديك است؟</a:t>
            </a:r>
            <a:r>
              <a:rPr lang="en-US" dirty="0"/>
              <a:t> </a:t>
            </a:r>
            <a:br>
              <a:rPr lang="en-US" dirty="0"/>
            </a:br>
            <a:endParaRPr lang="en-GB" dirty="0"/>
          </a:p>
        </p:txBody>
      </p:sp>
      <p:sp>
        <p:nvSpPr>
          <p:cNvPr id="3" name="Content Placeholder 2"/>
          <p:cNvSpPr>
            <a:spLocks noGrp="1"/>
          </p:cNvSpPr>
          <p:nvPr>
            <p:ph idx="1"/>
          </p:nvPr>
        </p:nvSpPr>
        <p:spPr/>
        <p:txBody>
          <a:bodyPr/>
          <a:lstStyle/>
          <a:p>
            <a:pPr marL="0" indent="0">
              <a:buNone/>
            </a:pPr>
            <a:r>
              <a:rPr lang="fa-IR" sz="2800" dirty="0" smtClean="0">
                <a:solidFill>
                  <a:schemeClr val="accent5">
                    <a:lumMod val="75000"/>
                  </a:schemeClr>
                </a:solidFill>
                <a:cs typeface="0 Baran Italic" panose="00000400000000000000" pitchFamily="2" charset="-78"/>
              </a:rPr>
              <a:t>پایایی شرط لازم برای </a:t>
            </a:r>
            <a:r>
              <a:rPr lang="fa-IR" sz="2800" dirty="0" smtClean="0">
                <a:solidFill>
                  <a:schemeClr val="accent5">
                    <a:lumMod val="75000"/>
                  </a:schemeClr>
                </a:solidFill>
                <a:cs typeface="0 Baran Italic" panose="00000400000000000000" pitchFamily="2" charset="-78"/>
              </a:rPr>
              <a:t>روایی</a:t>
            </a:r>
            <a:endParaRPr lang="en-GB" sz="2800" dirty="0">
              <a:solidFill>
                <a:schemeClr val="accent5">
                  <a:lumMod val="75000"/>
                </a:schemeClr>
              </a:solidFill>
              <a:cs typeface="0 Baran Italic" panose="00000400000000000000" pitchFamily="2" charset="-78"/>
            </a:endParaRPr>
          </a:p>
        </p:txBody>
      </p:sp>
      <p:pic>
        <p:nvPicPr>
          <p:cNvPr id="4" name="Picture 3"/>
          <p:cNvPicPr>
            <a:picLocks noChangeAspect="1"/>
          </p:cNvPicPr>
          <p:nvPr/>
        </p:nvPicPr>
        <p:blipFill>
          <a:blip r:embed="rId2"/>
          <a:stretch>
            <a:fillRect/>
          </a:stretch>
        </p:blipFill>
        <p:spPr>
          <a:xfrm>
            <a:off x="494491" y="2875972"/>
            <a:ext cx="5033473" cy="3898901"/>
          </a:xfrm>
          <a:prstGeom prst="rect">
            <a:avLst/>
          </a:prstGeom>
        </p:spPr>
      </p:pic>
    </p:spTree>
    <p:extLst>
      <p:ext uri="{BB962C8B-B14F-4D97-AF65-F5344CB8AC3E}">
        <p14:creationId xmlns:p14="http://schemas.microsoft.com/office/powerpoint/2010/main" val="2566496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شاخص های تحلیل گویه ها</a:t>
            </a:r>
            <a:endParaRPr lang="en-US" dirty="0"/>
          </a:p>
        </p:txBody>
      </p:sp>
      <p:sp>
        <p:nvSpPr>
          <p:cNvPr id="3" name="Content Placeholder 2"/>
          <p:cNvSpPr>
            <a:spLocks noGrp="1"/>
          </p:cNvSpPr>
          <p:nvPr>
            <p:ph idx="1"/>
          </p:nvPr>
        </p:nvSpPr>
        <p:spPr/>
        <p:txBody>
          <a:bodyPr>
            <a:normAutofit lnSpcReduction="10000"/>
          </a:bodyPr>
          <a:lstStyle/>
          <a:p>
            <a:r>
              <a:rPr lang="fa-IR" dirty="0" smtClean="0">
                <a:solidFill>
                  <a:srgbClr val="FF0000"/>
                </a:solidFill>
              </a:rPr>
              <a:t>ضریب دشواری : </a:t>
            </a:r>
            <a:r>
              <a:rPr lang="fa-IR" dirty="0" smtClean="0">
                <a:solidFill>
                  <a:schemeClr val="accent5">
                    <a:lumMod val="75000"/>
                  </a:schemeClr>
                </a:solidFill>
              </a:rPr>
              <a:t>این شاخص برابر است با نسبت افرادی که به درستی به یک سوال پاسخ داده اند اگر نمره این سوال بین 0.3 تا 0.7 باشد مقدار آن قابل قبول خواهد بود</a:t>
            </a:r>
          </a:p>
          <a:p>
            <a:r>
              <a:rPr lang="fa-IR" dirty="0" smtClean="0">
                <a:solidFill>
                  <a:srgbClr val="FF0000"/>
                </a:solidFill>
              </a:rPr>
              <a:t>ضریب تمایز: </a:t>
            </a:r>
            <a:r>
              <a:rPr lang="fa-IR" dirty="0" smtClean="0">
                <a:solidFill>
                  <a:schemeClr val="accent5">
                    <a:lumMod val="75000"/>
                  </a:schemeClr>
                </a:solidFill>
              </a:rPr>
              <a:t>برای</a:t>
            </a:r>
            <a:r>
              <a:rPr lang="fa-IR" dirty="0" smtClean="0"/>
              <a:t> </a:t>
            </a:r>
            <a:r>
              <a:rPr lang="fa-IR" dirty="0" smtClean="0">
                <a:solidFill>
                  <a:schemeClr val="accent5">
                    <a:lumMod val="75000"/>
                  </a:schemeClr>
                </a:solidFill>
              </a:rPr>
              <a:t>محاسبه این شاخص ابتدا افراد بر اساس نمره کل دو گروه نمره بالا و پایین تقسیم بندی می شوند که در تعیین دو گروه از چهارک ها یا 25 درصد نمره های بالایی و پایینی می توان استفاده نمود و سپس اختلاف درصد پاسخ های صحیح داده شده در گروه  بالا و پایین را محاسبه نمود. مقدار بزرگ این شاخص نشان دهنده آن است که گروه بالا و پایین بر اساس این سوال به خوبی از هم تمایز داده می شوند</a:t>
            </a:r>
            <a:r>
              <a:rPr lang="fa-IR" dirty="0" smtClean="0"/>
              <a:t>.</a:t>
            </a:r>
          </a:p>
          <a:p>
            <a:r>
              <a:rPr lang="fa-IR" dirty="0" smtClean="0">
                <a:solidFill>
                  <a:srgbClr val="FF0000"/>
                </a:solidFill>
              </a:rPr>
              <a:t>ضریب همبستگی دو رشته ای نقطه ای: </a:t>
            </a:r>
            <a:r>
              <a:rPr lang="fa-IR" dirty="0" smtClean="0">
                <a:solidFill>
                  <a:schemeClr val="accent5">
                    <a:lumMod val="75000"/>
                  </a:schemeClr>
                </a:solidFill>
              </a:rPr>
              <a:t>در</a:t>
            </a:r>
            <a:r>
              <a:rPr lang="fa-IR" dirty="0" smtClean="0"/>
              <a:t> </a:t>
            </a:r>
            <a:r>
              <a:rPr lang="fa-IR" dirty="0" smtClean="0">
                <a:solidFill>
                  <a:schemeClr val="accent5">
                    <a:lumMod val="75000"/>
                  </a:schemeClr>
                </a:solidFill>
              </a:rPr>
              <a:t>این روش ضریب همبستگی بین نمره ای که افراد به سوال داده اند با نمره کل سوالات محاسبه می شود چون پاسخ ها درست و نادرست و بی اطلاع هستند اگر سوال همبستگی کمی با نمره کل نمایش دهد یعنی افرادی که نمره بالایی دارند و افرادی که نمره پایینی دارند به یک گونه به این سوال پاسخ می دهند. بنابراین این سوال از قدرت کافی در تماییز بین افراد با آگاهی بالا و پایین نمی باشد.</a:t>
            </a:r>
            <a:endParaRPr lang="fa-IR" dirty="0" smtClean="0">
              <a:solidFill>
                <a:schemeClr val="accent5">
                  <a:lumMod val="75000"/>
                </a:schemeClr>
              </a:solidFill>
            </a:endParaRPr>
          </a:p>
        </p:txBody>
      </p:sp>
    </p:spTree>
    <p:extLst>
      <p:ext uri="{BB962C8B-B14F-4D97-AF65-F5344CB8AC3E}">
        <p14:creationId xmlns:p14="http://schemas.microsoft.com/office/powerpoint/2010/main" val="17380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دسته بندی های مختلف</a:t>
            </a:r>
            <a:r>
              <a:rPr lang="fa-IR" dirty="0"/>
              <a:t> ابعاد</a:t>
            </a:r>
            <a:r>
              <a:rPr lang="fa-IR" dirty="0" smtClean="0"/>
              <a:t> روایی</a:t>
            </a:r>
            <a:endParaRPr lang="en-US" dirty="0"/>
          </a:p>
        </p:txBody>
      </p:sp>
      <p:sp>
        <p:nvSpPr>
          <p:cNvPr id="4" name="Right Arrow 3"/>
          <p:cNvSpPr/>
          <p:nvPr/>
        </p:nvSpPr>
        <p:spPr>
          <a:xfrm>
            <a:off x="8091163" y="185825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6485860" y="179690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p Arrow 5"/>
          <p:cNvSpPr/>
          <p:nvPr/>
        </p:nvSpPr>
        <p:spPr>
          <a:xfrm>
            <a:off x="7549116" y="2342884"/>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7549116" y="71238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loud 8"/>
          <p:cNvSpPr/>
          <p:nvPr/>
        </p:nvSpPr>
        <p:spPr>
          <a:xfrm>
            <a:off x="7336358" y="3838354"/>
            <a:ext cx="2488019" cy="240295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000" spc="-150" dirty="0">
                <a:solidFill>
                  <a:srgbClr val="FFFEFF"/>
                </a:solidFill>
                <a:latin typeface="+mj-lt"/>
                <a:ea typeface="+mj-ea"/>
                <a:cs typeface="B Zar" panose="00000400000000000000" pitchFamily="2" charset="-78"/>
              </a:rPr>
              <a:t>حیطه های </a:t>
            </a:r>
            <a:r>
              <a:rPr lang="fa-IR" sz="4000" spc="-150" dirty="0" smtClean="0">
                <a:solidFill>
                  <a:srgbClr val="FFFEFF"/>
                </a:solidFill>
                <a:latin typeface="+mj-lt"/>
                <a:ea typeface="+mj-ea"/>
                <a:cs typeface="B Zar" panose="00000400000000000000" pitchFamily="2" charset="-78"/>
              </a:rPr>
              <a:t>مختلف علوم </a:t>
            </a:r>
            <a:endParaRPr lang="en-US" sz="4000" spc="-150" dirty="0">
              <a:solidFill>
                <a:srgbClr val="FFFEFF"/>
              </a:solidFill>
              <a:latin typeface="+mj-lt"/>
              <a:ea typeface="+mj-ea"/>
              <a:cs typeface="B Zar" panose="00000400000000000000" pitchFamily="2" charset="-78"/>
            </a:endParaRPr>
          </a:p>
        </p:txBody>
      </p:sp>
    </p:spTree>
    <p:extLst>
      <p:ext uri="{BB962C8B-B14F-4D97-AF65-F5344CB8AC3E}">
        <p14:creationId xmlns:p14="http://schemas.microsoft.com/office/powerpoint/2010/main" val="445982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a:t>
            </a:r>
            <a:r>
              <a:rPr lang="fa-IR" dirty="0"/>
              <a:t> بحث اعتبار</a:t>
            </a:r>
            <a:r>
              <a:rPr lang="fa-IR" dirty="0" smtClean="0"/>
              <a:t> </a:t>
            </a:r>
            <a:r>
              <a:rPr lang="fa-IR" dirty="0"/>
              <a:t>در بین </a:t>
            </a:r>
            <a:r>
              <a:rPr lang="fa-IR" dirty="0" smtClean="0"/>
              <a:t>علوم</a:t>
            </a:r>
            <a:endParaRPr lang="en-US" dirty="0"/>
          </a:p>
        </p:txBody>
      </p:sp>
      <p:sp>
        <p:nvSpPr>
          <p:cNvPr id="3" name="Content Placeholder 2"/>
          <p:cNvSpPr>
            <a:spLocks noGrp="1"/>
          </p:cNvSpPr>
          <p:nvPr>
            <p:ph idx="1"/>
          </p:nvPr>
        </p:nvSpPr>
        <p:spPr/>
        <p:txBody>
          <a:bodyPr>
            <a:normAutofit fontScale="92500" lnSpcReduction="10000"/>
          </a:bodyPr>
          <a:lstStyle/>
          <a:p>
            <a:r>
              <a:rPr lang="fa-IR" dirty="0"/>
              <a:t>اعتبار </a:t>
            </a:r>
            <a:r>
              <a:rPr lang="fa-IR" dirty="0" smtClean="0"/>
              <a:t>اندازه گیری یا آزمون انجام شده آن </a:t>
            </a:r>
            <a:r>
              <a:rPr lang="fa-IR" dirty="0"/>
              <a:t>است که </a:t>
            </a:r>
            <a:r>
              <a:rPr lang="fa-IR" dirty="0" smtClean="0"/>
              <a:t>چقدر میزان اندازه گیری شده یا نتیجه </a:t>
            </a:r>
            <a:r>
              <a:rPr lang="fa-IR" dirty="0"/>
              <a:t>آزمون (مانند </a:t>
            </a:r>
            <a:r>
              <a:rPr lang="fa-IR" dirty="0" smtClean="0"/>
              <a:t>تست های شیمیایی</a:t>
            </a:r>
            <a:r>
              <a:rPr lang="fa-IR" dirty="0"/>
              <a:t>، فیزیکی </a:t>
            </a:r>
            <a:r>
              <a:rPr lang="fa-IR" dirty="0" smtClean="0"/>
              <a:t>و یا روان شناسی و یا جامعه شناسی ) </a:t>
            </a:r>
            <a:r>
              <a:rPr lang="fa-IR" dirty="0"/>
              <a:t>به اندازه </a:t>
            </a:r>
            <a:r>
              <a:rPr lang="fa-IR" dirty="0" smtClean="0"/>
              <a:t>کافی نزدیک به آنچه در واقعیت وجود دارد است. </a:t>
            </a:r>
          </a:p>
          <a:p>
            <a:r>
              <a:rPr lang="fa-IR" dirty="0" smtClean="0"/>
              <a:t>در زمینه علوم مربوط به فیزیک و شیمی (به طور کلی علوم عینی ) چندان مشکلی با اندازه گیری و تست نداریم.</a:t>
            </a:r>
          </a:p>
          <a:p>
            <a:pPr lvl="1"/>
            <a:r>
              <a:rPr lang="fa-IR" dirty="0" smtClean="0"/>
              <a:t> برای مثال </a:t>
            </a:r>
            <a:r>
              <a:rPr lang="fa-IR" b="1" dirty="0" smtClean="0"/>
              <a:t>متر</a:t>
            </a:r>
            <a:r>
              <a:rPr lang="en-US" dirty="0" smtClean="0"/>
              <a:t> </a:t>
            </a:r>
            <a:r>
              <a:rPr lang="fa-IR" dirty="0"/>
              <a:t>یکای </a:t>
            </a:r>
            <a:r>
              <a:rPr lang="fa-IR" dirty="0">
                <a:hlinkClick r:id="rId2" tooltip="طول"/>
              </a:rPr>
              <a:t>طول</a:t>
            </a:r>
            <a:r>
              <a:rPr lang="fa-IR" dirty="0"/>
              <a:t> متریک و برابر با ۳۹٫۳۷ </a:t>
            </a:r>
            <a:r>
              <a:rPr lang="fa-IR" dirty="0">
                <a:hlinkClick r:id="rId3" tooltip="اینچ"/>
              </a:rPr>
              <a:t>اینچ</a:t>
            </a:r>
            <a:r>
              <a:rPr lang="fa-IR" dirty="0"/>
              <a:t> و ۱۰۰ </a:t>
            </a:r>
            <a:r>
              <a:rPr lang="fa-IR" dirty="0">
                <a:hlinkClick r:id="rId4" tooltip="سانتیمتر"/>
              </a:rPr>
              <a:t>سانتیمتر</a:t>
            </a:r>
            <a:r>
              <a:rPr lang="fa-IR" dirty="0"/>
              <a:t> و یک هزارم </a:t>
            </a:r>
            <a:r>
              <a:rPr lang="fa-IR" dirty="0">
                <a:hlinkClick r:id="rId5" tooltip="کیلومتر"/>
              </a:rPr>
              <a:t>کیلومتر</a:t>
            </a:r>
            <a:r>
              <a:rPr lang="fa-IR" dirty="0"/>
              <a:t> و ۱۰۰۰ </a:t>
            </a:r>
            <a:r>
              <a:rPr lang="fa-IR" dirty="0">
                <a:hlinkClick r:id="rId6" tooltip="میلی‌متر"/>
              </a:rPr>
              <a:t>میلی‌متر</a:t>
            </a:r>
            <a:r>
              <a:rPr lang="fa-IR" dirty="0"/>
              <a:t> است</a:t>
            </a:r>
            <a:r>
              <a:rPr lang="fa-IR" dirty="0" smtClean="0"/>
              <a:t>.</a:t>
            </a:r>
          </a:p>
          <a:p>
            <a:pPr lvl="1"/>
            <a:r>
              <a:rPr lang="fa-IR" dirty="0"/>
              <a:t>در گذشته به صورت فاصله دو نشانه بر روی </a:t>
            </a:r>
            <a:r>
              <a:rPr lang="fa-IR" dirty="0" smtClean="0"/>
              <a:t>میله </a:t>
            </a:r>
            <a:r>
              <a:rPr lang="fa-IR" dirty="0" smtClean="0">
                <a:hlinkClick r:id="rId7" tooltip="پلاتین"/>
              </a:rPr>
              <a:t>پلاتین</a:t>
            </a:r>
            <a:r>
              <a:rPr lang="fa-IR" dirty="0" smtClean="0"/>
              <a:t>-</a:t>
            </a:r>
            <a:r>
              <a:rPr lang="fa-IR" dirty="0" smtClean="0">
                <a:hlinkClick r:id="rId8" tooltip="ایریدیوم"/>
              </a:rPr>
              <a:t>ایریدیوم</a:t>
            </a:r>
            <a:r>
              <a:rPr lang="fa-IR" dirty="0"/>
              <a:t> </a:t>
            </a:r>
            <a:r>
              <a:rPr lang="fa-IR" dirty="0" smtClean="0"/>
              <a:t>در </a:t>
            </a:r>
            <a:r>
              <a:rPr lang="fa-IR" dirty="0"/>
              <a:t>دمای صفر </a:t>
            </a:r>
            <a:r>
              <a:rPr lang="fa-IR" dirty="0" smtClean="0"/>
              <a:t>مطللق تعریف شده که این </a:t>
            </a:r>
            <a:r>
              <a:rPr lang="fa-IR" dirty="0"/>
              <a:t>نمونه هم‌اکنون در اداره بین‌المللی اوزان و ابعاد  در حومه </a:t>
            </a:r>
            <a:r>
              <a:rPr lang="fa-IR" dirty="0">
                <a:hlinkClick r:id="rId9" tooltip="پاریس"/>
              </a:rPr>
              <a:t>پاریس</a:t>
            </a:r>
            <a:r>
              <a:rPr lang="fa-IR" dirty="0"/>
              <a:t> نگهداری </a:t>
            </a:r>
            <a:r>
              <a:rPr lang="fa-IR" dirty="0" smtClean="0"/>
              <a:t>می‌شود(</a:t>
            </a:r>
            <a:r>
              <a:rPr lang="fa-IR" dirty="0"/>
              <a:t>یک ده میلیونیم </a:t>
            </a:r>
            <a:r>
              <a:rPr lang="fa-IR" dirty="0" smtClean="0"/>
              <a:t>فاصله ی </a:t>
            </a:r>
            <a:r>
              <a:rPr lang="fa-IR" dirty="0"/>
              <a:t>میان </a:t>
            </a:r>
            <a:r>
              <a:rPr lang="fa-IR" dirty="0">
                <a:hlinkClick r:id="rId10" tooltip="قطب شمال"/>
              </a:rPr>
              <a:t>قطب شمال</a:t>
            </a:r>
            <a:r>
              <a:rPr lang="fa-IR" dirty="0"/>
              <a:t> جغرافیایی زمین و </a:t>
            </a:r>
            <a:r>
              <a:rPr lang="fa-IR" dirty="0">
                <a:hlinkClick r:id="rId11" tooltip="استوا"/>
              </a:rPr>
              <a:t>خط </a:t>
            </a:r>
            <a:r>
              <a:rPr lang="fa-IR" dirty="0" smtClean="0">
                <a:hlinkClick r:id="rId11" tooltip="استوا"/>
              </a:rPr>
              <a:t>استوا</a:t>
            </a:r>
            <a:r>
              <a:rPr lang="fa-IR" dirty="0" smtClean="0"/>
              <a:t>)</a:t>
            </a:r>
          </a:p>
          <a:p>
            <a:r>
              <a:rPr lang="fa-IR" dirty="0" smtClean="0"/>
              <a:t>در </a:t>
            </a:r>
            <a:r>
              <a:rPr lang="fa-IR" dirty="0"/>
              <a:t>زمینه های تست روانشناختی و تست های </a:t>
            </a:r>
            <a:r>
              <a:rPr lang="fa-IR" dirty="0" smtClean="0"/>
              <a:t>آموزشی</a:t>
            </a:r>
            <a:r>
              <a:rPr lang="fa-IR" dirty="0"/>
              <a:t> </a:t>
            </a:r>
            <a:r>
              <a:rPr lang="fa-IR" dirty="0" smtClean="0"/>
              <a:t>و جامعه شناختی با انسان و انچه در ذهن انسان می گذرد سروکار داریم تعریف و اندازه گیری این پدیده ها مدت زمان زیادی نیست که به آن پرداخته شده است و در حوزه های متخلف از دید های مختلف به آن پرداخته شده است</a:t>
            </a:r>
            <a:endParaRPr lang="en-US" dirty="0"/>
          </a:p>
        </p:txBody>
      </p:sp>
    </p:spTree>
    <p:extLst>
      <p:ext uri="{BB962C8B-B14F-4D97-AF65-F5344CB8AC3E}">
        <p14:creationId xmlns:p14="http://schemas.microsoft.com/office/powerpoint/2010/main" val="75017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تاریچه ای از تست هوش</a:t>
            </a:r>
            <a:endParaRPr lang="en-US" dirty="0"/>
          </a:p>
        </p:txBody>
      </p:sp>
      <p:sp>
        <p:nvSpPr>
          <p:cNvPr id="3" name="Content Placeholder 2"/>
          <p:cNvSpPr>
            <a:spLocks noGrp="1"/>
          </p:cNvSpPr>
          <p:nvPr>
            <p:ph idx="1"/>
          </p:nvPr>
        </p:nvSpPr>
        <p:spPr/>
        <p:txBody>
          <a:bodyPr>
            <a:normAutofit/>
          </a:bodyPr>
          <a:lstStyle/>
          <a:p>
            <a:r>
              <a:rPr lang="fa-IR" sz="2400" b="1" dirty="0" smtClean="0">
                <a:solidFill>
                  <a:schemeClr val="accent5">
                    <a:lumMod val="75000"/>
                  </a:schemeClr>
                </a:solidFill>
                <a:cs typeface="0 Davat" panose="00000400000000000000" pitchFamily="2" charset="-78"/>
              </a:rPr>
              <a:t>فرانسیس </a:t>
            </a:r>
            <a:r>
              <a:rPr lang="fa-IR" sz="2400" b="1" dirty="0">
                <a:solidFill>
                  <a:schemeClr val="accent5">
                    <a:lumMod val="75000"/>
                  </a:schemeClr>
                </a:solidFill>
                <a:cs typeface="0 Davat" panose="00000400000000000000" pitchFamily="2" charset="-78"/>
              </a:rPr>
              <a:t>گالتون اولین تلاش را برای ایجاد یک آزمون استاندارد برای ارزیابی هوش شخصی </a:t>
            </a:r>
            <a:r>
              <a:rPr lang="fa-IR" sz="2400" b="1" dirty="0" smtClean="0">
                <a:solidFill>
                  <a:schemeClr val="accent5">
                    <a:lumMod val="75000"/>
                  </a:schemeClr>
                </a:solidFill>
                <a:cs typeface="0 Davat" panose="00000400000000000000" pitchFamily="2" charset="-78"/>
              </a:rPr>
              <a:t>در سال 1904انجام داد. </a:t>
            </a:r>
            <a:r>
              <a:rPr lang="fa-IR" sz="2400" b="1" dirty="0">
                <a:solidFill>
                  <a:schemeClr val="accent5">
                    <a:lumMod val="75000"/>
                  </a:schemeClr>
                </a:solidFill>
                <a:cs typeface="0 Davat" panose="00000400000000000000" pitchFamily="2" charset="-78"/>
              </a:rPr>
              <a:t>او پیشگام روان سنجی و کاربرد روش های آماری در </a:t>
            </a:r>
            <a:r>
              <a:rPr lang="fa-IR" sz="2400" b="1" dirty="0" smtClean="0">
                <a:solidFill>
                  <a:schemeClr val="accent5">
                    <a:lumMod val="75000"/>
                  </a:schemeClr>
                </a:solidFill>
                <a:cs typeface="0 Davat" panose="00000400000000000000" pitchFamily="2" charset="-78"/>
              </a:rPr>
              <a:t>صفات </a:t>
            </a:r>
            <a:r>
              <a:rPr lang="fa-IR" sz="2400" b="1" dirty="0">
                <a:solidFill>
                  <a:schemeClr val="accent5">
                    <a:lumMod val="75000"/>
                  </a:schemeClr>
                </a:solidFill>
                <a:cs typeface="0 Davat" panose="00000400000000000000" pitchFamily="2" charset="-78"/>
              </a:rPr>
              <a:t>انسانی </a:t>
            </a:r>
            <a:r>
              <a:rPr lang="fa-IR" sz="2400" b="1" dirty="0" smtClean="0">
                <a:solidFill>
                  <a:schemeClr val="accent5">
                    <a:lumMod val="75000"/>
                  </a:schemeClr>
                </a:solidFill>
                <a:cs typeface="0 Davat" panose="00000400000000000000" pitchFamily="2" charset="-78"/>
              </a:rPr>
              <a:t>بود </a:t>
            </a:r>
            <a:r>
              <a:rPr lang="fa-IR" sz="2400" b="1" dirty="0">
                <a:solidFill>
                  <a:schemeClr val="accent5">
                    <a:lumMod val="75000"/>
                  </a:schemeClr>
                </a:solidFill>
                <a:cs typeface="0 Davat" panose="00000400000000000000" pitchFamily="2" charset="-78"/>
              </a:rPr>
              <a:t>او فرض کرد که باید ارتباط بین هوش و دیگر ویژگی های قابل مشاهده مانند رفلکس، گرفتن عضله و اندازه سر باشد. </a:t>
            </a:r>
            <a:endParaRPr lang="fa-IR" sz="2400" b="1" dirty="0" smtClean="0">
              <a:solidFill>
                <a:schemeClr val="accent5">
                  <a:lumMod val="75000"/>
                </a:schemeClr>
              </a:solidFill>
              <a:cs typeface="0 Davat" panose="00000400000000000000" pitchFamily="2" charset="-78"/>
            </a:endParaRPr>
          </a:p>
          <a:p>
            <a:r>
              <a:rPr lang="fa-IR" sz="2400" b="1" dirty="0">
                <a:solidFill>
                  <a:schemeClr val="accent5">
                    <a:lumMod val="75000"/>
                  </a:schemeClr>
                </a:solidFill>
                <a:cs typeface="0 Davat" panose="00000400000000000000" pitchFamily="2" charset="-78"/>
              </a:rPr>
              <a:t>روانشناس فرانسوی آلفرد </a:t>
            </a:r>
            <a:r>
              <a:rPr lang="fa-IR" sz="2400" b="1" dirty="0" smtClean="0">
                <a:solidFill>
                  <a:schemeClr val="accent5">
                    <a:lumMod val="75000"/>
                  </a:schemeClr>
                </a:solidFill>
                <a:cs typeface="0 Davat" panose="00000400000000000000" pitchFamily="2" charset="-78"/>
              </a:rPr>
              <a:t>بینتو همکاران، </a:t>
            </a:r>
            <a:r>
              <a:rPr lang="fa-IR" sz="2400" b="1" dirty="0">
                <a:solidFill>
                  <a:schemeClr val="accent5">
                    <a:lumMod val="75000"/>
                  </a:schemeClr>
                </a:solidFill>
                <a:cs typeface="0 Davat" panose="00000400000000000000" pitchFamily="2" charset="-78"/>
              </a:rPr>
              <a:t>در سال </a:t>
            </a:r>
            <a:r>
              <a:rPr lang="fa-IR" sz="2400" b="1" dirty="0" smtClean="0">
                <a:solidFill>
                  <a:schemeClr val="accent5">
                    <a:lumMod val="75000"/>
                  </a:schemeClr>
                </a:solidFill>
                <a:cs typeface="0 Davat" panose="00000400000000000000" pitchFamily="2" charset="-78"/>
              </a:rPr>
              <a:t>1905 </a:t>
            </a:r>
            <a:r>
              <a:rPr lang="fa-IR" sz="2400" b="1" dirty="0">
                <a:solidFill>
                  <a:schemeClr val="accent5">
                    <a:lumMod val="75000"/>
                  </a:schemeClr>
                </a:solidFill>
                <a:cs typeface="0 Davat" panose="00000400000000000000" pitchFamily="2" charset="-78"/>
              </a:rPr>
              <a:t>تست Binet-Simon را منتشر کردند، که بر توانایی های کلامی تمرکز </a:t>
            </a:r>
            <a:r>
              <a:rPr lang="fa-IR" sz="2400" b="1" dirty="0" smtClean="0">
                <a:solidFill>
                  <a:schemeClr val="accent5">
                    <a:lumMod val="75000"/>
                  </a:schemeClr>
                </a:solidFill>
                <a:cs typeface="0 Davat" panose="00000400000000000000" pitchFamily="2" charset="-78"/>
              </a:rPr>
              <a:t>داشت.</a:t>
            </a:r>
          </a:p>
          <a:p>
            <a:r>
              <a:rPr lang="fa-IR" sz="2400" b="1" dirty="0">
                <a:solidFill>
                  <a:schemeClr val="accent5">
                    <a:lumMod val="75000"/>
                  </a:schemeClr>
                </a:solidFill>
                <a:cs typeface="0 Davat" panose="00000400000000000000" pitchFamily="2" charset="-78"/>
              </a:rPr>
              <a:t>چارلز اسپیرمن، روانشناس بریتانیا در سال 1904، اولین تحلیل عامل رسمی مربوط به همبستگی بین آزمایشات را انجام </a:t>
            </a:r>
            <a:r>
              <a:rPr lang="fa-IR" sz="2400" b="1" dirty="0" smtClean="0">
                <a:solidFill>
                  <a:schemeClr val="accent5">
                    <a:lumMod val="75000"/>
                  </a:schemeClr>
                </a:solidFill>
                <a:cs typeface="0 Davat" panose="00000400000000000000" pitchFamily="2" charset="-78"/>
              </a:rPr>
              <a:t>داد </a:t>
            </a:r>
            <a:r>
              <a:rPr lang="fa-IR" sz="2400" b="1" dirty="0">
                <a:solidFill>
                  <a:schemeClr val="accent5">
                    <a:lumMod val="75000"/>
                  </a:schemeClr>
                </a:solidFill>
                <a:cs typeface="0 Davat" panose="00000400000000000000" pitchFamily="2" charset="-78"/>
              </a:rPr>
              <a:t>و پیشنهاد کرد که تمام عملکرد ذهنی را می توان به لحاظ یک عامل توانایی واحد </a:t>
            </a:r>
            <a:r>
              <a:rPr lang="fa-IR" sz="2400" b="1" dirty="0" smtClean="0">
                <a:solidFill>
                  <a:schemeClr val="accent5">
                    <a:lumMod val="75000"/>
                  </a:schemeClr>
                </a:solidFill>
                <a:cs typeface="0 Davat" panose="00000400000000000000" pitchFamily="2" charset="-78"/>
              </a:rPr>
              <a:t> که متشکل از </a:t>
            </a:r>
            <a:r>
              <a:rPr lang="fa-IR" sz="2400" b="1" dirty="0">
                <a:solidFill>
                  <a:schemeClr val="accent5">
                    <a:lumMod val="75000"/>
                  </a:schemeClr>
                </a:solidFill>
                <a:cs typeface="0 Davat" panose="00000400000000000000" pitchFamily="2" charset="-78"/>
              </a:rPr>
              <a:t>تعداد زیادی از عوامل </a:t>
            </a:r>
            <a:r>
              <a:rPr lang="fa-IR" sz="2400" b="1" dirty="0" smtClean="0">
                <a:solidFill>
                  <a:schemeClr val="accent5">
                    <a:lumMod val="75000"/>
                  </a:schemeClr>
                </a:solidFill>
                <a:cs typeface="0 Davat" panose="00000400000000000000" pitchFamily="2" charset="-78"/>
              </a:rPr>
              <a:t>است محدود </a:t>
            </a:r>
            <a:r>
              <a:rPr lang="fa-IR" sz="2400" b="1" dirty="0">
                <a:solidFill>
                  <a:schemeClr val="accent5">
                    <a:lumMod val="75000"/>
                  </a:schemeClr>
                </a:solidFill>
                <a:cs typeface="0 Davat" panose="00000400000000000000" pitchFamily="2" charset="-78"/>
              </a:rPr>
              <a:t>نمود.</a:t>
            </a:r>
            <a:endParaRPr lang="en-US" sz="2400" b="1" dirty="0">
              <a:solidFill>
                <a:schemeClr val="accent5">
                  <a:lumMod val="75000"/>
                </a:schemeClr>
              </a:solidFill>
              <a:cs typeface="0 Davat" panose="00000400000000000000" pitchFamily="2" charset="-78"/>
            </a:endParaRPr>
          </a:p>
        </p:txBody>
      </p:sp>
    </p:spTree>
    <p:extLst>
      <p:ext uri="{BB962C8B-B14F-4D97-AF65-F5344CB8AC3E}">
        <p14:creationId xmlns:p14="http://schemas.microsoft.com/office/powerpoint/2010/main" val="4226441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مقایسه کوتاهی از لحاظ زمانی با کشف اندازه گیری چگالی</a:t>
            </a:r>
            <a:endParaRPr lang="en-US" dirty="0"/>
          </a:p>
        </p:txBody>
      </p:sp>
      <p:sp>
        <p:nvSpPr>
          <p:cNvPr id="3" name="Content Placeholder 2"/>
          <p:cNvSpPr>
            <a:spLocks noGrp="1"/>
          </p:cNvSpPr>
          <p:nvPr>
            <p:ph idx="1"/>
          </p:nvPr>
        </p:nvSpPr>
        <p:spPr/>
        <p:txBody>
          <a:bodyPr>
            <a:normAutofit/>
          </a:bodyPr>
          <a:lstStyle/>
          <a:p>
            <a:r>
              <a:rPr lang="fa-IR" sz="4000" dirty="0">
                <a:solidFill>
                  <a:srgbClr val="00B0F0"/>
                </a:solidFill>
              </a:rPr>
              <a:t>کشف بزرگ ارشمیدس (یورکا یورکا</a:t>
            </a:r>
            <a:r>
              <a:rPr lang="fa-IR" sz="4000" dirty="0" smtClean="0">
                <a:solidFill>
                  <a:srgbClr val="00B0F0"/>
                </a:solidFill>
              </a:rPr>
              <a:t>) 287 سال قبل از میلاد</a:t>
            </a:r>
          </a:p>
          <a:p>
            <a:pPr marL="0" indent="0">
              <a:buNone/>
            </a:pPr>
            <a:endParaRPr lang="fa-IR" sz="4000" dirty="0" smtClean="0">
              <a:solidFill>
                <a:srgbClr val="00B0F0"/>
              </a:solidFill>
            </a:endParaRPr>
          </a:p>
          <a:p>
            <a:r>
              <a:rPr lang="fa-IR" sz="4000" dirty="0" smtClean="0">
                <a:solidFill>
                  <a:srgbClr val="00B0F0"/>
                </a:solidFill>
              </a:rPr>
              <a:t>اولین اندازه گیری هوش 1904</a:t>
            </a:r>
            <a:endParaRPr lang="en-US" sz="4000" dirty="0">
              <a:solidFill>
                <a:srgbClr val="00B0F0"/>
              </a:solidFill>
            </a:endParaRPr>
          </a:p>
        </p:txBody>
      </p:sp>
    </p:spTree>
    <p:extLst>
      <p:ext uri="{BB962C8B-B14F-4D97-AF65-F5344CB8AC3E}">
        <p14:creationId xmlns:p14="http://schemas.microsoft.com/office/powerpoint/2010/main" val="4268087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smtClean="0"/>
              <a:t>دسته بندی های مختلف ابعاد روایی:</a:t>
            </a:r>
            <a:br>
              <a:rPr lang="fa-IR" sz="2800" dirty="0" smtClean="0"/>
            </a:br>
            <a:r>
              <a:rPr lang="fa-IR" sz="2800" dirty="0" smtClean="0"/>
              <a:t>کتاب تئوری روان سنجی</a:t>
            </a:r>
            <a:endParaRPr lang="en-GB"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34583883"/>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0368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t>دسته بندی های مختلف روایی:</a:t>
            </a:r>
            <a:br>
              <a:rPr lang="fa-IR" sz="2800" dirty="0"/>
            </a:br>
            <a:r>
              <a:rPr lang="fa-IR" sz="2800" dirty="0"/>
              <a:t>کتاب  روش </a:t>
            </a:r>
            <a:r>
              <a:rPr lang="fa-IR" sz="2800" dirty="0" smtClean="0"/>
              <a:t>های پیمایش در پزشکی اجتماعی</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9554917"/>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1055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smtClean="0"/>
              <a:t>دسته بندی های مختلف روایی:</a:t>
            </a:r>
            <a:br>
              <a:rPr lang="fa-IR" sz="2800" dirty="0" smtClean="0"/>
            </a:br>
            <a:r>
              <a:rPr lang="fa-IR" sz="2800" dirty="0" smtClean="0"/>
              <a:t>کتاب  روش های اعتیاد پژوهی</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185291"/>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7085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929</TotalTime>
  <Words>1688</Words>
  <Application>Microsoft Office PowerPoint</Application>
  <PresentationFormat>Widescreen</PresentationFormat>
  <Paragraphs>116</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0 Baran Italic</vt:lpstr>
      <vt:lpstr>0 Davat</vt:lpstr>
      <vt:lpstr>Arial</vt:lpstr>
      <vt:lpstr>B Zar</vt:lpstr>
      <vt:lpstr>Tahoma</vt:lpstr>
      <vt:lpstr>Trebuchet MS</vt:lpstr>
      <vt:lpstr>Wingdings 3</vt:lpstr>
      <vt:lpstr>Facet</vt:lpstr>
      <vt:lpstr>روایی و ابعاد مختلف آن</vt:lpstr>
      <vt:lpstr>مفهوم روایی: مقدار سنجيده شده چه ميزان به واقعيت نزديك است؟  </vt:lpstr>
      <vt:lpstr>دسته بندی های مختلف ابعاد روایی</vt:lpstr>
      <vt:lpstr>  بحث اعتبار در بین علوم</vt:lpstr>
      <vt:lpstr>تاریچه ای از تست هوش</vt:lpstr>
      <vt:lpstr>مقایسه کوتاهی از لحاظ زمانی با کشف اندازه گیری چگالی</vt:lpstr>
      <vt:lpstr>دسته بندی های مختلف ابعاد روایی: کتاب تئوری روان سنجی</vt:lpstr>
      <vt:lpstr>دسته بندی های مختلف روایی: کتاب  روش های پیمایش در پزشکی اجتماعی</vt:lpstr>
      <vt:lpstr>دسته بندی های مختلف روایی: کتاب  روش های اعتیاد پژوهی</vt:lpstr>
      <vt:lpstr>دسته بندی های مختلف روایی: سازه کتاب تئوری روان سنجی</vt:lpstr>
      <vt:lpstr>دسته بندی های مختلف روایی: پیش بین  کتاب تئوری روان سنجی</vt:lpstr>
      <vt:lpstr>دسته بندی های مختلف روایی: محتوا کتاب تئوری روان سنجی</vt:lpstr>
      <vt:lpstr>دسته بندی های مختلف روایی: کتاب  روش های پیمایش در پزشکی اجتماعی</vt:lpstr>
      <vt:lpstr>دسته بندی های مختلف روایی: کتاب  روش های پیمایش در پزشکی اجتماعی</vt:lpstr>
      <vt:lpstr>دسته بندی های مختلف روایی: کتاب  روش های پیمایش در پزشکی اجتماعی</vt:lpstr>
      <vt:lpstr>دسته بندی های مختلف روایی: کتاب  روش های پیمایش در پزشکی اجتماعی</vt:lpstr>
      <vt:lpstr>روایی پاسخگویی یا حساسیت به تغییرات</vt:lpstr>
      <vt:lpstr>شاخص های روایی پاسخ گویی</vt:lpstr>
      <vt:lpstr>تحلیل گویه</vt:lpstr>
      <vt:lpstr>شاخص های تحلیل گویه ها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روایی و ابعاد مختلف آن</dc:title>
  <dc:creator>amir</dc:creator>
  <cp:lastModifiedBy>almas</cp:lastModifiedBy>
  <cp:revision>126</cp:revision>
  <dcterms:created xsi:type="dcterms:W3CDTF">2019-05-27T08:08:48Z</dcterms:created>
  <dcterms:modified xsi:type="dcterms:W3CDTF">2022-12-31T04:56:45Z</dcterms:modified>
</cp:coreProperties>
</file>